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ags/tag3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7"/>
  </p:notesMasterIdLst>
  <p:sldIdLst>
    <p:sldId id="259" r:id="rId2"/>
    <p:sldId id="292" r:id="rId3"/>
    <p:sldId id="649" r:id="rId4"/>
    <p:sldId id="280" r:id="rId5"/>
    <p:sldId id="645" r:id="rId6"/>
    <p:sldId id="261" r:id="rId7"/>
    <p:sldId id="271" r:id="rId8"/>
    <p:sldId id="266" r:id="rId9"/>
    <p:sldId id="3296" r:id="rId10"/>
    <p:sldId id="3120" r:id="rId11"/>
    <p:sldId id="3126" r:id="rId12"/>
    <p:sldId id="3127" r:id="rId13"/>
    <p:sldId id="3121" r:id="rId14"/>
    <p:sldId id="279" r:id="rId15"/>
    <p:sldId id="284" r:id="rId16"/>
    <p:sldId id="283" r:id="rId17"/>
    <p:sldId id="285" r:id="rId18"/>
    <p:sldId id="650" r:id="rId19"/>
    <p:sldId id="286" r:id="rId20"/>
    <p:sldId id="290" r:id="rId21"/>
    <p:sldId id="272" r:id="rId22"/>
    <p:sldId id="297" r:id="rId23"/>
    <p:sldId id="298" r:id="rId24"/>
    <p:sldId id="299" r:id="rId25"/>
    <p:sldId id="300" r:id="rId26"/>
    <p:sldId id="301" r:id="rId27"/>
    <p:sldId id="302" r:id="rId28"/>
    <p:sldId id="306" r:id="rId29"/>
    <p:sldId id="651" r:id="rId30"/>
    <p:sldId id="293" r:id="rId31"/>
    <p:sldId id="267" r:id="rId32"/>
    <p:sldId id="303" r:id="rId33"/>
    <p:sldId id="309" r:id="rId34"/>
    <p:sldId id="304" r:id="rId35"/>
    <p:sldId id="294" r:id="rId36"/>
    <p:sldId id="273" r:id="rId37"/>
    <p:sldId id="307" r:id="rId38"/>
    <p:sldId id="305" r:id="rId39"/>
    <p:sldId id="308" r:id="rId40"/>
    <p:sldId id="310" r:id="rId41"/>
    <p:sldId id="652" r:id="rId42"/>
    <p:sldId id="295" r:id="rId43"/>
    <p:sldId id="653" r:id="rId44"/>
    <p:sldId id="3293" r:id="rId45"/>
    <p:sldId id="296"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Whyte Book" panose="020B0004050101020103" pitchFamily="34" charset="0"/>
      <p:regular r:id="rId52"/>
      <p:italic r:id="rId53"/>
    </p:embeddedFont>
    <p:embeddedFont>
      <p:font typeface="Whyte Medium" panose="020B0004050101020103" pitchFamily="34" charset="0"/>
      <p:regular r:id="rId54"/>
      <p:italic r:id="rId55"/>
    </p:embeddedFont>
  </p:embeddedFontLst>
  <p:custDataLst>
    <p:tags r:id="rId56"/>
  </p:custDataLst>
  <p:defaultTextStyle>
    <a:defPPr>
      <a:defRPr lang="nb-NO"/>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2" algn="l" defTabSz="9142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2036"/>
    <a:srgbClr val="F7F7F7"/>
    <a:srgbClr val="72D4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8" d="100"/>
          <a:sy n="108" d="100"/>
        </p:scale>
        <p:origin x="648" y="10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4042"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CE90CC-4695-488B-8545-9007351C3C51}"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E06BD1BE-BC14-4343-A323-78E221A0DF97}" type="pres">
      <dgm:prSet presAssocID="{A5CE90CC-4695-488B-8545-9007351C3C51}" presName="diagram" presStyleCnt="0">
        <dgm:presLayoutVars>
          <dgm:chPref val="1"/>
          <dgm:dir/>
          <dgm:animOne val="branch"/>
          <dgm:animLvl val="lvl"/>
          <dgm:resizeHandles/>
        </dgm:presLayoutVars>
      </dgm:prSet>
      <dgm:spPr/>
    </dgm:pt>
  </dgm:ptLst>
  <dgm:cxnLst>
    <dgm:cxn modelId="{B5B6D3AE-0AB2-456E-8087-075B511B7E17}" type="presOf" srcId="{A5CE90CC-4695-488B-8545-9007351C3C51}" destId="{E06BD1BE-BC14-4343-A323-78E221A0DF97}" srcOrd="0"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924EE-076D-4551-850A-2C890BC2CD36}" type="datetimeFigureOut">
              <a:rPr lang="nb-NO" smtClean="0"/>
              <a:t>27.04.2022</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1CDBE-4748-4E6F-9ED0-0A2934EF90E8}" type="slidenum">
              <a:rPr lang="nb-NO" smtClean="0"/>
              <a:t>‹#›</a:t>
            </a:fld>
            <a:endParaRPr lang="nb-NO"/>
          </a:p>
        </p:txBody>
      </p:sp>
    </p:spTree>
    <p:extLst>
      <p:ext uri="{BB962C8B-B14F-4D97-AF65-F5344CB8AC3E}">
        <p14:creationId xmlns:p14="http://schemas.microsoft.com/office/powerpoint/2010/main" val="35499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pexip.com/admin/about_software_files.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Partner has a support toolkit to tap into at his / her fingertips. </a:t>
            </a:r>
          </a:p>
        </p:txBody>
      </p:sp>
      <p:sp>
        <p:nvSpPr>
          <p:cNvPr id="4" name="Slide Number Placeholder 3"/>
          <p:cNvSpPr>
            <a:spLocks noGrp="1"/>
          </p:cNvSpPr>
          <p:nvPr>
            <p:ph type="sldNum" sz="quarter" idx="5"/>
          </p:nvPr>
        </p:nvSpPr>
        <p:spPr/>
        <p:txBody>
          <a:bodyPr/>
          <a:lstStyle/>
          <a:p>
            <a:fld id="{E3A1CDBE-4748-4E6F-9ED0-0A2934EF90E8}" type="slidenum">
              <a:rPr lang="nb-NO" smtClean="0"/>
              <a:t>4</a:t>
            </a:fld>
            <a:endParaRPr lang="nb-NO"/>
          </a:p>
        </p:txBody>
      </p:sp>
    </p:spTree>
    <p:extLst>
      <p:ext uri="{BB962C8B-B14F-4D97-AF65-F5344CB8AC3E}">
        <p14:creationId xmlns:p14="http://schemas.microsoft.com/office/powerpoint/2010/main" val="1464336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baseline="0" dirty="0">
                <a:solidFill>
                  <a:srgbClr val="000000"/>
                </a:solidFill>
                <a:latin typeface="Calibri" panose="020F0502020204030204" pitchFamily="34" charset="0"/>
              </a:rPr>
              <a:t>Use </a:t>
            </a:r>
            <a:r>
              <a:rPr lang="en-GB" b="1" i="0" u="none" strike="noStrike" baseline="0" dirty="0">
                <a:solidFill>
                  <a:srgbClr val="000000"/>
                </a:solidFill>
                <a:latin typeface="Calibri" panose="020F0502020204030204" pitchFamily="34" charset="0"/>
              </a:rPr>
              <a:t>section #3 </a:t>
            </a:r>
            <a:r>
              <a:rPr lang="en-GB" b="0" i="0" u="none" strike="noStrike" baseline="0" dirty="0">
                <a:solidFill>
                  <a:srgbClr val="000000"/>
                </a:solidFill>
                <a:latin typeface="Calibri" panose="020F0502020204030204" pitchFamily="34" charset="0"/>
              </a:rPr>
              <a:t>and </a:t>
            </a:r>
            <a:r>
              <a:rPr lang="en-GB" b="1" i="0" u="none" strike="noStrike" baseline="0" dirty="0">
                <a:solidFill>
                  <a:srgbClr val="000000"/>
                </a:solidFill>
                <a:latin typeface="Calibri" panose="020F0502020204030204" pitchFamily="34" charset="0"/>
              </a:rPr>
              <a:t>section #4.1 </a:t>
            </a:r>
            <a:r>
              <a:rPr lang="en-GB" b="0" i="0" u="none" strike="noStrike" baseline="0" dirty="0">
                <a:solidFill>
                  <a:srgbClr val="000000"/>
                </a:solidFill>
                <a:latin typeface="Calibri" panose="020F0502020204030204" pitchFamily="34" charset="0"/>
              </a:rPr>
              <a:t>of the lab sheet. </a:t>
            </a:r>
          </a:p>
          <a:p>
            <a:r>
              <a:rPr lang="en-GB" b="0" i="0" u="none" strike="noStrike" baseline="0" dirty="0">
                <a:solidFill>
                  <a:srgbClr val="000000"/>
                </a:solidFill>
                <a:latin typeface="Calibri" panose="020F0502020204030204" pitchFamily="34" charset="0"/>
              </a:rPr>
              <a:t>The Management Node is the first component you need to install in an Infinity deployment. It allows you to configure various Pexip Infinity services and integrations with other systems and provides a central point to view both ongoing and historical conferences. It also acts as a syslog server, providing a unified set of logs from all nodes in a deployment, including itself. It doesn’t take part in any conferencing duties, so no media or call signalling will pass through it. Currently, there is only one management node per Pexip Infinity deployment (although this may change in a later version). Every change you make on the management node takes up to 1 minute to replicate to other nodes in the deployment. </a:t>
            </a:r>
          </a:p>
          <a:p>
            <a:r>
              <a:rPr lang="en-GB" b="0" i="0" u="none" strike="noStrike" baseline="0" dirty="0">
                <a:solidFill>
                  <a:srgbClr val="000000"/>
                </a:solidFill>
                <a:latin typeface="Calibri" panose="020F0502020204030204" pitchFamily="34" charset="0"/>
              </a:rPr>
              <a:t>Pexip Infinity nodes run in a pure virtualised environment. You can think of a virtualised environment as having two main components: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host</a:t>
            </a:r>
            <a:r>
              <a:rPr lang="en-GB" b="0" i="0" u="none" strike="noStrike" baseline="0" dirty="0">
                <a:solidFill>
                  <a:srgbClr val="000000"/>
                </a:solidFill>
                <a:latin typeface="Calibri" panose="020F0502020204030204" pitchFamily="34" charset="0"/>
              </a:rPr>
              <a:t>: this is the physical machine that is used to run the hypervisor.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guests</a:t>
            </a:r>
            <a:r>
              <a:rPr lang="en-GB" b="0" i="0" u="none" strike="noStrike" baseline="0" dirty="0">
                <a:solidFill>
                  <a:srgbClr val="000000"/>
                </a:solidFill>
                <a:latin typeface="Calibri" panose="020F0502020204030204" pitchFamily="34" charset="0"/>
              </a:rPr>
              <a:t>: these are Virtual Machines (VMs) that run inside the hypervisor on the host. </a:t>
            </a:r>
          </a:p>
          <a:p>
            <a:endParaRPr lang="en-GB" b="0" i="0" u="none" strike="noStrike" baseline="0" dirty="0">
              <a:solidFill>
                <a:srgbClr val="000000"/>
              </a:solidFill>
              <a:latin typeface="Calibri" panose="020F0502020204030204" pitchFamily="34" charset="0"/>
            </a:endParaRPr>
          </a:p>
          <a:p>
            <a:r>
              <a:rPr lang="en-GB" b="0" i="0" u="none" strike="noStrike" baseline="0" dirty="0">
                <a:solidFill>
                  <a:srgbClr val="000000"/>
                </a:solidFill>
                <a:latin typeface="Calibri" panose="020F0502020204030204" pitchFamily="34" charset="0"/>
              </a:rPr>
              <a:t>In this lab we will use VMware </a:t>
            </a:r>
            <a:r>
              <a:rPr lang="en-GB" b="0" i="0" u="none" strike="noStrike" baseline="0" dirty="0" err="1">
                <a:solidFill>
                  <a:srgbClr val="000000"/>
                </a:solidFill>
                <a:latin typeface="Calibri" panose="020F0502020204030204" pitchFamily="34" charset="0"/>
              </a:rPr>
              <a:t>ESXi</a:t>
            </a:r>
            <a:r>
              <a:rPr lang="en-GB" b="0" i="0" u="none" strike="noStrike" baseline="0" dirty="0">
                <a:solidFill>
                  <a:srgbClr val="000000"/>
                </a:solidFill>
                <a:latin typeface="Calibri" panose="020F0502020204030204" pitchFamily="34" charset="0"/>
              </a:rPr>
              <a:t> as the hypervisor, but Pexip can run on many other hypervisors, both OnPrem and in the cloud (such as </a:t>
            </a:r>
            <a:r>
              <a:rPr lang="en-GB" b="0" i="0" u="none" strike="noStrike" baseline="0" dirty="0" err="1">
                <a:solidFill>
                  <a:srgbClr val="000000"/>
                </a:solidFill>
                <a:latin typeface="Calibri" panose="020F0502020204030204" pitchFamily="34" charset="0"/>
              </a:rPr>
              <a:t>HyperV</a:t>
            </a:r>
            <a:r>
              <a:rPr lang="en-GB" b="0" i="0" u="none" strike="noStrike" baseline="0" dirty="0">
                <a:solidFill>
                  <a:srgbClr val="000000"/>
                </a:solidFill>
                <a:latin typeface="Calibri" panose="020F0502020204030204" pitchFamily="34" charset="0"/>
              </a:rPr>
              <a:t>, Zen and KVM (all OnPrem), or Azure, GCP and AWS (in the cloud)) </a:t>
            </a:r>
            <a:endParaRPr lang="en-GB" sz="1000" dirty="0"/>
          </a:p>
        </p:txBody>
      </p:sp>
      <p:sp>
        <p:nvSpPr>
          <p:cNvPr id="4" name="Slide Number Placeholder 3"/>
          <p:cNvSpPr>
            <a:spLocks noGrp="1"/>
          </p:cNvSpPr>
          <p:nvPr>
            <p:ph type="sldNum" sz="quarter" idx="5"/>
          </p:nvPr>
        </p:nvSpPr>
        <p:spPr/>
        <p:txBody>
          <a:bodyPr/>
          <a:lstStyle/>
          <a:p>
            <a:fld id="{E3A1CDBE-4748-4E6F-9ED0-0A2934EF90E8}" type="slidenum">
              <a:rPr lang="nb-NO" smtClean="0"/>
              <a:t>16</a:t>
            </a:fld>
            <a:endParaRPr lang="nb-NO"/>
          </a:p>
        </p:txBody>
      </p:sp>
    </p:spTree>
    <p:extLst>
      <p:ext uri="{BB962C8B-B14F-4D97-AF65-F5344CB8AC3E}">
        <p14:creationId xmlns:p14="http://schemas.microsoft.com/office/powerpoint/2010/main" val="3267699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baseline="0" dirty="0">
                <a:solidFill>
                  <a:srgbClr val="000000"/>
                </a:solidFill>
                <a:latin typeface="Calibri" panose="020F0502020204030204" pitchFamily="34" charset="0"/>
              </a:rPr>
              <a:t>Use </a:t>
            </a:r>
            <a:r>
              <a:rPr lang="en-GB" b="1" i="0" u="none" strike="noStrike" baseline="0" dirty="0">
                <a:solidFill>
                  <a:srgbClr val="000000"/>
                </a:solidFill>
                <a:latin typeface="Calibri" panose="020F0502020204030204" pitchFamily="34" charset="0"/>
              </a:rPr>
              <a:t>section #3 </a:t>
            </a:r>
            <a:r>
              <a:rPr lang="en-GB" b="0" i="0" u="none" strike="noStrike" baseline="0" dirty="0">
                <a:solidFill>
                  <a:srgbClr val="000000"/>
                </a:solidFill>
                <a:latin typeface="Calibri" panose="020F0502020204030204" pitchFamily="34" charset="0"/>
              </a:rPr>
              <a:t>and </a:t>
            </a:r>
            <a:r>
              <a:rPr lang="en-GB" b="1" i="0" u="none" strike="noStrike" baseline="0" dirty="0">
                <a:solidFill>
                  <a:srgbClr val="000000"/>
                </a:solidFill>
                <a:latin typeface="Calibri" panose="020F0502020204030204" pitchFamily="34" charset="0"/>
              </a:rPr>
              <a:t>section #4.1 </a:t>
            </a:r>
            <a:r>
              <a:rPr lang="en-GB" b="0" i="0" u="none" strike="noStrike" baseline="0" dirty="0">
                <a:solidFill>
                  <a:srgbClr val="000000"/>
                </a:solidFill>
                <a:latin typeface="Calibri" panose="020F0502020204030204" pitchFamily="34" charset="0"/>
              </a:rPr>
              <a:t>of the lab sheet. </a:t>
            </a:r>
          </a:p>
          <a:p>
            <a:r>
              <a:rPr lang="en-GB" b="0" i="0" u="none" strike="noStrike" baseline="0" dirty="0">
                <a:solidFill>
                  <a:srgbClr val="000000"/>
                </a:solidFill>
                <a:latin typeface="Calibri" panose="020F0502020204030204" pitchFamily="34" charset="0"/>
              </a:rPr>
              <a:t>The Management Node is the first component you need to install in an Infinity deployment. It allows you to configure various Pexip Infinity services and integrations with other systems and provides a central point to view both ongoing and historical conferences. It also acts as a syslog server, providing a unified set of logs from all nodes in a deployment, including itself. It doesn’t take part in any conferencing duties, so no media or call signalling will pass through it. Currently, there is only one management node per Pexip Infinity deployment (although this may change in a later version). Every change you make on the management node takes up to 1 minute to replicate to other nodes in the deployment. </a:t>
            </a:r>
          </a:p>
          <a:p>
            <a:r>
              <a:rPr lang="en-GB" b="0" i="0" u="none" strike="noStrike" baseline="0" dirty="0">
                <a:solidFill>
                  <a:srgbClr val="000000"/>
                </a:solidFill>
                <a:latin typeface="Calibri" panose="020F0502020204030204" pitchFamily="34" charset="0"/>
              </a:rPr>
              <a:t>Pexip Infinity nodes run in a pure virtualised environment. You can think of a virtualised environment as having two main components: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host</a:t>
            </a:r>
            <a:r>
              <a:rPr lang="en-GB" b="0" i="0" u="none" strike="noStrike" baseline="0" dirty="0">
                <a:solidFill>
                  <a:srgbClr val="000000"/>
                </a:solidFill>
                <a:latin typeface="Calibri" panose="020F0502020204030204" pitchFamily="34" charset="0"/>
              </a:rPr>
              <a:t>: this is the physical machine that is used to run the hypervisor.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guests</a:t>
            </a:r>
            <a:r>
              <a:rPr lang="en-GB" b="0" i="0" u="none" strike="noStrike" baseline="0" dirty="0">
                <a:solidFill>
                  <a:srgbClr val="000000"/>
                </a:solidFill>
                <a:latin typeface="Calibri" panose="020F0502020204030204" pitchFamily="34" charset="0"/>
              </a:rPr>
              <a:t>: these are Virtual Machines (VMs) that run inside the hypervisor on the host. </a:t>
            </a:r>
          </a:p>
          <a:p>
            <a:endParaRPr lang="en-GB" b="0" i="0" u="none" strike="noStrike" baseline="0" dirty="0">
              <a:solidFill>
                <a:srgbClr val="000000"/>
              </a:solidFill>
              <a:latin typeface="Calibri" panose="020F0502020204030204" pitchFamily="34" charset="0"/>
            </a:endParaRPr>
          </a:p>
          <a:p>
            <a:r>
              <a:rPr lang="en-GB" b="0" i="0" u="none" strike="noStrike" baseline="0" dirty="0">
                <a:solidFill>
                  <a:srgbClr val="000000"/>
                </a:solidFill>
                <a:latin typeface="Calibri" panose="020F0502020204030204" pitchFamily="34" charset="0"/>
              </a:rPr>
              <a:t>In this lab we will use VMware </a:t>
            </a:r>
            <a:r>
              <a:rPr lang="en-GB" b="0" i="0" u="none" strike="noStrike" baseline="0" dirty="0" err="1">
                <a:solidFill>
                  <a:srgbClr val="000000"/>
                </a:solidFill>
                <a:latin typeface="Calibri" panose="020F0502020204030204" pitchFamily="34" charset="0"/>
              </a:rPr>
              <a:t>ESXi</a:t>
            </a:r>
            <a:r>
              <a:rPr lang="en-GB" b="0" i="0" u="none" strike="noStrike" baseline="0" dirty="0">
                <a:solidFill>
                  <a:srgbClr val="000000"/>
                </a:solidFill>
                <a:latin typeface="Calibri" panose="020F0502020204030204" pitchFamily="34" charset="0"/>
              </a:rPr>
              <a:t> as the hypervisor, but Pexip can run on many other hypervisors, both OnPrem and in the cloud (such as </a:t>
            </a:r>
            <a:r>
              <a:rPr lang="en-GB" b="0" i="0" u="none" strike="noStrike" baseline="0" dirty="0" err="1">
                <a:solidFill>
                  <a:srgbClr val="000000"/>
                </a:solidFill>
                <a:latin typeface="Calibri" panose="020F0502020204030204" pitchFamily="34" charset="0"/>
              </a:rPr>
              <a:t>HyperV</a:t>
            </a:r>
            <a:r>
              <a:rPr lang="en-GB" b="0" i="0" u="none" strike="noStrike" baseline="0" dirty="0">
                <a:solidFill>
                  <a:srgbClr val="000000"/>
                </a:solidFill>
                <a:latin typeface="Calibri" panose="020F0502020204030204" pitchFamily="34" charset="0"/>
              </a:rPr>
              <a:t>, Zen and KVM (all OnPrem), or Azure, GCP and AWS (in the cloud)) </a:t>
            </a:r>
            <a:endParaRPr lang="en-GB" sz="1000" dirty="0"/>
          </a:p>
        </p:txBody>
      </p:sp>
      <p:sp>
        <p:nvSpPr>
          <p:cNvPr id="4" name="Slide Number Placeholder 3"/>
          <p:cNvSpPr>
            <a:spLocks noGrp="1"/>
          </p:cNvSpPr>
          <p:nvPr>
            <p:ph type="sldNum" sz="quarter" idx="5"/>
          </p:nvPr>
        </p:nvSpPr>
        <p:spPr/>
        <p:txBody>
          <a:bodyPr/>
          <a:lstStyle/>
          <a:p>
            <a:fld id="{E3A1CDBE-4748-4E6F-9ED0-0A2934EF90E8}" type="slidenum">
              <a:rPr lang="nb-NO" smtClean="0"/>
              <a:t>17</a:t>
            </a:fld>
            <a:endParaRPr lang="nb-NO"/>
          </a:p>
        </p:txBody>
      </p:sp>
    </p:spTree>
    <p:extLst>
      <p:ext uri="{BB962C8B-B14F-4D97-AF65-F5344CB8AC3E}">
        <p14:creationId xmlns:p14="http://schemas.microsoft.com/office/powerpoint/2010/main" val="1238708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Partner has a support toolkit to tap into at his / her fingertips. </a:t>
            </a:r>
          </a:p>
        </p:txBody>
      </p:sp>
      <p:sp>
        <p:nvSpPr>
          <p:cNvPr id="4" name="Slide Number Placeholder 3"/>
          <p:cNvSpPr>
            <a:spLocks noGrp="1"/>
          </p:cNvSpPr>
          <p:nvPr>
            <p:ph type="sldNum" sz="quarter" idx="5"/>
          </p:nvPr>
        </p:nvSpPr>
        <p:spPr/>
        <p:txBody>
          <a:bodyPr/>
          <a:lstStyle/>
          <a:p>
            <a:fld id="{E3A1CDBE-4748-4E6F-9ED0-0A2934EF90E8}" type="slidenum">
              <a:rPr lang="nb-NO" smtClean="0"/>
              <a:t>5</a:t>
            </a:fld>
            <a:endParaRPr lang="nb-NO"/>
          </a:p>
        </p:txBody>
      </p:sp>
    </p:spTree>
    <p:extLst>
      <p:ext uri="{BB962C8B-B14F-4D97-AF65-F5344CB8AC3E}">
        <p14:creationId xmlns:p14="http://schemas.microsoft.com/office/powerpoint/2010/main" val="2379481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Pexip’s</a:t>
            </a:r>
            <a:r>
              <a:rPr lang="en-GB" sz="1200" kern="1200" dirty="0">
                <a:solidFill>
                  <a:schemeClr val="tx1"/>
                </a:solidFill>
                <a:effectLst/>
                <a:latin typeface="+mn-lt"/>
                <a:ea typeface="+mn-ea"/>
                <a:cs typeface="+mn-cs"/>
              </a:rPr>
              <a:t> architecture is unique. As a distributed system, you can deploy multiple software Virtualised Machines (nodes) across many physical servers (hosts), where each node works to add additional call capacity in a given location, and all the nodes act as a single videoconferencing system. </a:t>
            </a:r>
            <a:r>
              <a:rPr lang="en-GB" sz="1200" b="1" u="sng" kern="1200" dirty="0" err="1">
                <a:solidFill>
                  <a:schemeClr val="tx1"/>
                </a:solidFill>
                <a:effectLst/>
                <a:latin typeface="+mn-lt"/>
                <a:ea typeface="+mn-ea"/>
                <a:cs typeface="+mn-cs"/>
              </a:rPr>
              <a:t>Pexip</a:t>
            </a:r>
            <a:r>
              <a:rPr lang="en-GB" sz="1200" b="1" u="sng" kern="1200" dirty="0">
                <a:solidFill>
                  <a:schemeClr val="tx1"/>
                </a:solidFill>
                <a:effectLst/>
                <a:latin typeface="+mn-lt"/>
                <a:ea typeface="+mn-ea"/>
                <a:cs typeface="+mn-cs"/>
              </a:rPr>
              <a:t> can spread media across three nodes in and single location, for a given service. </a:t>
            </a:r>
            <a:r>
              <a:rPr lang="en-GB" sz="1200" kern="1200" dirty="0">
                <a:solidFill>
                  <a:schemeClr val="tx1"/>
                </a:solidFill>
                <a:effectLst/>
                <a:latin typeface="+mn-lt"/>
                <a:ea typeface="+mn-ea"/>
                <a:cs typeface="+mn-cs"/>
              </a:rPr>
              <a:t>This takes some getting used to and understanding, and you will likely want to read, and probably re-read, and then re-read again our documentation pages on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docs.pexip.com</a:t>
            </a:r>
            <a:r>
              <a:rPr lang="en-GB" sz="1200" kern="1200" dirty="0">
                <a:solidFill>
                  <a:schemeClr val="tx1"/>
                </a:solidFill>
                <a:effectLst/>
                <a:latin typeface="+mn-lt"/>
                <a:ea typeface="+mn-ea"/>
                <a:cs typeface="+mn-cs"/>
              </a:rPr>
              <a:t>/admin/</a:t>
            </a:r>
            <a:r>
              <a:rPr lang="en-GB" sz="1200" kern="1200" dirty="0" err="1">
                <a:solidFill>
                  <a:schemeClr val="tx1"/>
                </a:solidFill>
                <a:effectLst/>
                <a:latin typeface="+mn-lt"/>
                <a:ea typeface="+mn-ea"/>
                <a:cs typeface="+mn-cs"/>
              </a:rPr>
              <a:t>infinity_architecture.htm</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docs.pexip.com</a:t>
            </a:r>
            <a:r>
              <a:rPr lang="en-GB" sz="1200" kern="1200" dirty="0">
                <a:solidFill>
                  <a:schemeClr val="tx1"/>
                </a:solidFill>
                <a:effectLst/>
                <a:latin typeface="+mn-lt"/>
                <a:ea typeface="+mn-ea"/>
                <a:cs typeface="+mn-cs"/>
              </a:rPr>
              <a:t>/admin/</a:t>
            </a:r>
            <a:r>
              <a:rPr lang="en-GB" sz="1200" kern="1200" dirty="0" err="1">
                <a:solidFill>
                  <a:schemeClr val="tx1"/>
                </a:solidFill>
                <a:effectLst/>
                <a:latin typeface="+mn-lt"/>
                <a:ea typeface="+mn-ea"/>
                <a:cs typeface="+mn-cs"/>
              </a:rPr>
              <a:t>conference_distribution.htm</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docs.pexip.com</a:t>
            </a:r>
            <a:r>
              <a:rPr lang="en-GB" sz="1200" kern="1200" dirty="0">
                <a:solidFill>
                  <a:schemeClr val="tx1"/>
                </a:solidFill>
                <a:effectLst/>
                <a:latin typeface="+mn-lt"/>
                <a:ea typeface="+mn-ea"/>
                <a:cs typeface="+mn-cs"/>
              </a:rPr>
              <a:t>/admin/</a:t>
            </a:r>
            <a:r>
              <a:rPr lang="en-GB" sz="1200" kern="1200" dirty="0" err="1">
                <a:solidFill>
                  <a:schemeClr val="tx1"/>
                </a:solidFill>
                <a:effectLst/>
                <a:latin typeface="+mn-lt"/>
                <a:ea typeface="+mn-ea"/>
                <a:cs typeface="+mn-cs"/>
              </a:rPr>
              <a:t>bandwidth_management.htm</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calls are placed between locations, so </a:t>
            </a:r>
            <a:r>
              <a:rPr lang="en-GB" sz="1200" kern="1200" dirty="0" err="1">
                <a:solidFill>
                  <a:schemeClr val="tx1"/>
                </a:solidFill>
                <a:effectLst/>
                <a:latin typeface="+mn-lt"/>
                <a:ea typeface="+mn-ea"/>
                <a:cs typeface="+mn-cs"/>
              </a:rPr>
              <a:t>Pexip</a:t>
            </a:r>
            <a:r>
              <a:rPr lang="en-GB" sz="1200" kern="1200" dirty="0">
                <a:solidFill>
                  <a:schemeClr val="tx1"/>
                </a:solidFill>
                <a:effectLst/>
                <a:latin typeface="+mn-lt"/>
                <a:ea typeface="+mn-ea"/>
                <a:cs typeface="+mn-cs"/>
              </a:rPr>
              <a:t> only sends the users streams and resolutions that are required in the remote location. The streams are then combine into a single video mix for the end device, meaning that </a:t>
            </a:r>
            <a:r>
              <a:rPr lang="en-GB" sz="1200" kern="1200" dirty="0" err="1">
                <a:solidFill>
                  <a:schemeClr val="tx1"/>
                </a:solidFill>
                <a:effectLst/>
                <a:latin typeface="+mn-lt"/>
                <a:ea typeface="+mn-ea"/>
                <a:cs typeface="+mn-cs"/>
              </a:rPr>
              <a:t>Pexip</a:t>
            </a:r>
            <a:r>
              <a:rPr lang="en-GB" sz="1200" kern="1200" dirty="0">
                <a:solidFill>
                  <a:schemeClr val="tx1"/>
                </a:solidFill>
                <a:effectLst/>
                <a:latin typeface="+mn-lt"/>
                <a:ea typeface="+mn-ea"/>
                <a:cs typeface="+mn-cs"/>
              </a:rPr>
              <a:t> can optimise bandwidth usage between those locations. In the layout above (1 + 7), we send one HD stream from the current talker (in location A) and several smaller streams for each of the previous speakers. In this way </a:t>
            </a:r>
            <a:r>
              <a:rPr lang="en-GB" sz="1200" kern="1200" dirty="0" err="1">
                <a:solidFill>
                  <a:schemeClr val="tx1"/>
                </a:solidFill>
                <a:effectLst/>
                <a:latin typeface="+mn-lt"/>
                <a:ea typeface="+mn-ea"/>
                <a:cs typeface="+mn-cs"/>
              </a:rPr>
              <a:t>Pexip</a:t>
            </a:r>
            <a:r>
              <a:rPr lang="en-GB" sz="1200" kern="1200" dirty="0">
                <a:solidFill>
                  <a:schemeClr val="tx1"/>
                </a:solidFill>
                <a:effectLst/>
                <a:latin typeface="+mn-lt"/>
                <a:ea typeface="+mn-ea"/>
                <a:cs typeface="+mn-cs"/>
              </a:rPr>
              <a:t> would only consume as a maximum of around 3MB of bandwidth between locations (assuming the this is an HD call).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deploy many software nodes (these are not charged by </a:t>
            </a:r>
            <a:r>
              <a:rPr lang="en-GB" sz="1200" kern="1200" dirty="0" err="1">
                <a:solidFill>
                  <a:schemeClr val="tx1"/>
                </a:solidFill>
                <a:effectLst/>
                <a:latin typeface="+mn-lt"/>
                <a:ea typeface="+mn-ea"/>
                <a:cs typeface="+mn-cs"/>
              </a:rPr>
              <a:t>Pexip</a:t>
            </a:r>
            <a:r>
              <a:rPr lang="en-GB" sz="1200" kern="1200" dirty="0">
                <a:solidFill>
                  <a:schemeClr val="tx1"/>
                </a:solidFill>
                <a:effectLst/>
                <a:latin typeface="+mn-lt"/>
                <a:ea typeface="+mn-ea"/>
                <a:cs typeface="+mn-cs"/>
              </a:rPr>
              <a:t>), however, you also need the physical hosts on which they run.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software and hardware go together to create the “capacity” in order the calls can be placed. However, the licenses “allow” the calls to be placed. The licenses are where you spend your money. Effectively, a port license allows a video connection. In the above conference there are 9 devices connected, so 9 port licenses required. These come from a shared pool, using </a:t>
            </a:r>
            <a:r>
              <a:rPr lang="en-GB" sz="1200" kern="1200" dirty="0" err="1">
                <a:solidFill>
                  <a:schemeClr val="tx1"/>
                </a:solidFill>
                <a:effectLst/>
                <a:latin typeface="+mn-lt"/>
                <a:ea typeface="+mn-ea"/>
                <a:cs typeface="+mn-cs"/>
              </a:rPr>
              <a:t>Pexip’s</a:t>
            </a:r>
            <a:r>
              <a:rPr lang="en-GB" sz="1200" kern="1200" dirty="0">
                <a:solidFill>
                  <a:schemeClr val="tx1"/>
                </a:solidFill>
                <a:effectLst/>
                <a:latin typeface="+mn-lt"/>
                <a:ea typeface="+mn-ea"/>
                <a:cs typeface="+mn-cs"/>
              </a:rPr>
              <a:t> distributed technology.</a:t>
            </a:r>
          </a:p>
        </p:txBody>
      </p:sp>
      <p:sp>
        <p:nvSpPr>
          <p:cNvPr id="4" name="Date Placeholder 3"/>
          <p:cNvSpPr>
            <a:spLocks noGrp="1"/>
          </p:cNvSpPr>
          <p:nvPr>
            <p:ph type="dt" idx="1"/>
          </p:nvPr>
        </p:nvSpPr>
        <p:spPr/>
        <p:txBody>
          <a:bodyPr/>
          <a:lstStyle/>
          <a:p>
            <a:fld id="{ADBA67A5-E63B-426D-A7CE-BAD198C0BE6D}"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8</a:t>
            </a:fld>
            <a:endParaRPr lang="nb-NO"/>
          </a:p>
        </p:txBody>
      </p:sp>
    </p:spTree>
    <p:extLst>
      <p:ext uri="{BB962C8B-B14F-4D97-AF65-F5344CB8AC3E}">
        <p14:creationId xmlns:p14="http://schemas.microsoft.com/office/powerpoint/2010/main" val="107213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036C9B87-E316-4E9B-BBE2-FD95ACE8FFB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10</a:t>
            </a:fld>
            <a:endParaRPr lang="nb-NO"/>
          </a:p>
        </p:txBody>
      </p:sp>
    </p:spTree>
    <p:extLst>
      <p:ext uri="{BB962C8B-B14F-4D97-AF65-F5344CB8AC3E}">
        <p14:creationId xmlns:p14="http://schemas.microsoft.com/office/powerpoint/2010/main" val="126339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components that are used in a typical production system:</a:t>
            </a:r>
          </a:p>
          <a:p>
            <a:endParaRPr lang="en-GB"/>
          </a:p>
          <a:p>
            <a:r>
              <a:rPr lang="en-GB"/>
              <a:t>https://docs.pexip.com/admin/infinity_components.htm</a:t>
            </a:r>
          </a:p>
          <a:p>
            <a:endParaRPr lang="en-GB"/>
          </a:p>
        </p:txBody>
      </p:sp>
      <p:sp>
        <p:nvSpPr>
          <p:cNvPr id="4" name="Date Placeholder 3"/>
          <p:cNvSpPr>
            <a:spLocks noGrp="1"/>
          </p:cNvSpPr>
          <p:nvPr>
            <p:ph type="dt" idx="1"/>
          </p:nvPr>
        </p:nvSpPr>
        <p:spPr/>
        <p:txBody>
          <a:bodyPr/>
          <a:lstStyle/>
          <a:p>
            <a:fld id="{2F305EBE-2ACF-42E3-B87E-83609CEB7B02}"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11</a:t>
            </a:fld>
            <a:endParaRPr lang="nb-NO"/>
          </a:p>
        </p:txBody>
      </p:sp>
    </p:spTree>
    <p:extLst>
      <p:ext uri="{BB962C8B-B14F-4D97-AF65-F5344CB8AC3E}">
        <p14:creationId xmlns:p14="http://schemas.microsoft.com/office/powerpoint/2010/main" val="378005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lab replicates a typical OnPrem deployment, with external Proxying Edge nodes and internal Transcoding nodes plus the Management node.</a:t>
            </a:r>
          </a:p>
          <a:p>
            <a:endParaRPr lang="en-GB" dirty="0"/>
          </a:p>
          <a:p>
            <a:r>
              <a:rPr lang="en-GB" dirty="0"/>
              <a:t>https://docs.pexip.com/admin/infinity_components.htm</a:t>
            </a:r>
          </a:p>
          <a:p>
            <a:endParaRPr lang="en-GB" dirty="0"/>
          </a:p>
        </p:txBody>
      </p:sp>
      <p:sp>
        <p:nvSpPr>
          <p:cNvPr id="4" name="Date Placeholder 3"/>
          <p:cNvSpPr>
            <a:spLocks noGrp="1"/>
          </p:cNvSpPr>
          <p:nvPr>
            <p:ph type="dt" idx="1"/>
          </p:nvPr>
        </p:nvSpPr>
        <p:spPr/>
        <p:txBody>
          <a:bodyPr/>
          <a:lstStyle/>
          <a:p>
            <a:fld id="{D6F8AC89-0F08-4E78-A559-36692CD44135}"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12</a:t>
            </a:fld>
            <a:endParaRPr lang="nb-NO"/>
          </a:p>
        </p:txBody>
      </p:sp>
    </p:spTree>
    <p:extLst>
      <p:ext uri="{BB962C8B-B14F-4D97-AF65-F5344CB8AC3E}">
        <p14:creationId xmlns:p14="http://schemas.microsoft.com/office/powerpoint/2010/main" val="299441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Pexip ONLY runs in a virtualised platform, the first thing you need to do is choose and deploy your hypervisor from our supported list. You can then deploy the different nodes on the hosts, being careful not to over commit your hardware resources (a mistake that is often made in new deployments).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most cases, you only need to download the management node from the Pexip website. This comes as a VM image file, specific to each hypervisor (e.g. and OVA for VMware – see the slides previously).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then configure the basic details of the conferring nodes (such as IP details), and the management node to create an VM image file for you, which you can then deploy to the hypervisor. These are a ONE TIME USE ONLY file, so there is no point in keeping them after the node has been deployed. If you ever need to redeploy a node, even with the same details, you will create a new VM image.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Deploying more nodes means deploying to more hosts.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https://docs.pexip.com/getting_started/decide_deployment_environment.htm</a:t>
            </a:r>
          </a:p>
          <a:p>
            <a:r>
              <a:rPr lang="en-GB" sz="1200" kern="1200" dirty="0">
                <a:solidFill>
                  <a:schemeClr val="tx1"/>
                </a:solidFill>
                <a:effectLst/>
                <a:latin typeface="+mn-lt"/>
                <a:ea typeface="+mn-ea"/>
                <a:cs typeface="+mn-cs"/>
              </a:rPr>
              <a:t>https://docs.pexip.com/admin/hypervisor_support.htm</a:t>
            </a:r>
          </a:p>
          <a:p>
            <a:r>
              <a:rPr lang="en-GB" sz="1200" kern="1200" dirty="0">
                <a:solidFill>
                  <a:schemeClr val="tx1"/>
                </a:solidFill>
                <a:effectLst/>
                <a:latin typeface="+mn-lt"/>
                <a:ea typeface="+mn-ea"/>
                <a:cs typeface="+mn-cs"/>
              </a:rPr>
              <a:t>https://docs.pexip.com/admin/server_design.htm</a:t>
            </a:r>
          </a:p>
          <a:p>
            <a:r>
              <a:rPr lang="en-GB" dirty="0">
                <a:hlinkClick r:id="rId3"/>
              </a:rPr>
              <a:t>https://docs.pexip.com/admin/about_software_files.htm</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a:p>
            <a:endParaRPr lang="en-GB" dirty="0"/>
          </a:p>
        </p:txBody>
      </p:sp>
      <p:sp>
        <p:nvSpPr>
          <p:cNvPr id="4" name="Date Placeholder 3"/>
          <p:cNvSpPr>
            <a:spLocks noGrp="1"/>
          </p:cNvSpPr>
          <p:nvPr>
            <p:ph type="dt" idx="1"/>
          </p:nvPr>
        </p:nvSpPr>
        <p:spPr/>
        <p:txBody>
          <a:bodyPr/>
          <a:lstStyle/>
          <a:p>
            <a:fld id="{0049FA11-5224-4FB7-A3AD-CC798910EA71}" type="datetime6">
              <a:rPr lang="en-GB" smtClean="0"/>
              <a:t>April 22</a:t>
            </a:fld>
            <a:endParaRPr lang="nb-NO"/>
          </a:p>
        </p:txBody>
      </p:sp>
      <p:sp>
        <p:nvSpPr>
          <p:cNvPr id="5" name="Footer Placeholder 4"/>
          <p:cNvSpPr>
            <a:spLocks noGrp="1"/>
          </p:cNvSpPr>
          <p:nvPr>
            <p:ph type="ftr" sz="quarter" idx="4"/>
          </p:nvPr>
        </p:nvSpPr>
        <p:spPr/>
        <p:txBody>
          <a:bodyPr/>
          <a:lstStyle/>
          <a:p>
            <a:r>
              <a:rPr lang="nb-NO"/>
              <a:t>Copyright Pexip 2019</a:t>
            </a:r>
          </a:p>
        </p:txBody>
      </p:sp>
      <p:sp>
        <p:nvSpPr>
          <p:cNvPr id="6" name="Slide Number Placeholder 5"/>
          <p:cNvSpPr>
            <a:spLocks noGrp="1"/>
          </p:cNvSpPr>
          <p:nvPr>
            <p:ph type="sldNum" sz="quarter" idx="5"/>
          </p:nvPr>
        </p:nvSpPr>
        <p:spPr/>
        <p:txBody>
          <a:bodyPr/>
          <a:lstStyle/>
          <a:p>
            <a:fld id="{E3A1CDBE-4748-4E6F-9ED0-0A2934EF90E8}" type="slidenum">
              <a:rPr lang="nb-NO" smtClean="0"/>
              <a:t>13</a:t>
            </a:fld>
            <a:endParaRPr lang="nb-NO"/>
          </a:p>
        </p:txBody>
      </p:sp>
    </p:spTree>
    <p:extLst>
      <p:ext uri="{BB962C8B-B14F-4D97-AF65-F5344CB8AC3E}">
        <p14:creationId xmlns:p14="http://schemas.microsoft.com/office/powerpoint/2010/main" val="1130935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baseline="0" dirty="0">
                <a:solidFill>
                  <a:srgbClr val="000000"/>
                </a:solidFill>
                <a:latin typeface="Calibri" panose="020F0502020204030204" pitchFamily="34" charset="0"/>
              </a:rPr>
              <a:t>Use </a:t>
            </a:r>
            <a:r>
              <a:rPr lang="en-GB" b="1" i="0" u="none" strike="noStrike" baseline="0" dirty="0">
                <a:solidFill>
                  <a:srgbClr val="000000"/>
                </a:solidFill>
                <a:latin typeface="Calibri" panose="020F0502020204030204" pitchFamily="34" charset="0"/>
              </a:rPr>
              <a:t>section #3 </a:t>
            </a:r>
            <a:r>
              <a:rPr lang="en-GB" b="0" i="0" u="none" strike="noStrike" baseline="0" dirty="0">
                <a:solidFill>
                  <a:srgbClr val="000000"/>
                </a:solidFill>
                <a:latin typeface="Calibri" panose="020F0502020204030204" pitchFamily="34" charset="0"/>
              </a:rPr>
              <a:t>and </a:t>
            </a:r>
            <a:r>
              <a:rPr lang="en-GB" b="1" i="0" u="none" strike="noStrike" baseline="0" dirty="0">
                <a:solidFill>
                  <a:srgbClr val="000000"/>
                </a:solidFill>
                <a:latin typeface="Calibri" panose="020F0502020204030204" pitchFamily="34" charset="0"/>
              </a:rPr>
              <a:t>section #4.1 </a:t>
            </a:r>
            <a:r>
              <a:rPr lang="en-GB" b="0" i="0" u="none" strike="noStrike" baseline="0" dirty="0">
                <a:solidFill>
                  <a:srgbClr val="000000"/>
                </a:solidFill>
                <a:latin typeface="Calibri" panose="020F0502020204030204" pitchFamily="34" charset="0"/>
              </a:rPr>
              <a:t>of the lab sheet. </a:t>
            </a:r>
          </a:p>
          <a:p>
            <a:r>
              <a:rPr lang="en-GB" b="0" i="0" u="none" strike="noStrike" baseline="0" dirty="0">
                <a:solidFill>
                  <a:srgbClr val="000000"/>
                </a:solidFill>
                <a:latin typeface="Calibri" panose="020F0502020204030204" pitchFamily="34" charset="0"/>
              </a:rPr>
              <a:t>The Management Node is the first component you need to install in an Infinity deployment. It allows you to configure various Pexip Infinity services and integrations with other systems and provides a central point to view both ongoing and historical conferences. It also acts as a syslog server, providing a unified set of logs from all nodes in a deployment, including itself. It doesn’t take part in any conferencing duties, so no media or call signalling will pass through it. Currently, there is only one management node per Pexip Infinity deployment (although this may change in a later version). Every change you make on the management node takes up to 1 minute to replicate to other nodes in the deployment. </a:t>
            </a:r>
          </a:p>
          <a:p>
            <a:r>
              <a:rPr lang="en-GB" b="0" i="0" u="none" strike="noStrike" baseline="0" dirty="0">
                <a:solidFill>
                  <a:srgbClr val="000000"/>
                </a:solidFill>
                <a:latin typeface="Calibri" panose="020F0502020204030204" pitchFamily="34" charset="0"/>
              </a:rPr>
              <a:t>Pexip Infinity nodes run in a pure virtualised environment. You can think of a virtualised environment as having two main components: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host</a:t>
            </a:r>
            <a:r>
              <a:rPr lang="en-GB" b="0" i="0" u="none" strike="noStrike" baseline="0" dirty="0">
                <a:solidFill>
                  <a:srgbClr val="000000"/>
                </a:solidFill>
                <a:latin typeface="Calibri" panose="020F0502020204030204" pitchFamily="34" charset="0"/>
              </a:rPr>
              <a:t>: this is the physical machine that is used to run the hypervisor.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guests</a:t>
            </a:r>
            <a:r>
              <a:rPr lang="en-GB" b="0" i="0" u="none" strike="noStrike" baseline="0" dirty="0">
                <a:solidFill>
                  <a:srgbClr val="000000"/>
                </a:solidFill>
                <a:latin typeface="Calibri" panose="020F0502020204030204" pitchFamily="34" charset="0"/>
              </a:rPr>
              <a:t>: these are Virtual Machines (VMs) that run inside the hypervisor on the host. </a:t>
            </a:r>
          </a:p>
          <a:p>
            <a:endParaRPr lang="en-GB" b="0" i="0" u="none" strike="noStrike" baseline="0" dirty="0">
              <a:solidFill>
                <a:srgbClr val="000000"/>
              </a:solidFill>
              <a:latin typeface="Calibri" panose="020F0502020204030204" pitchFamily="34" charset="0"/>
            </a:endParaRPr>
          </a:p>
          <a:p>
            <a:r>
              <a:rPr lang="en-GB" b="0" i="0" u="none" strike="noStrike" baseline="0" dirty="0">
                <a:solidFill>
                  <a:srgbClr val="000000"/>
                </a:solidFill>
                <a:latin typeface="Calibri" panose="020F0502020204030204" pitchFamily="34" charset="0"/>
              </a:rPr>
              <a:t>In this lab we will use VMware </a:t>
            </a:r>
            <a:r>
              <a:rPr lang="en-GB" b="0" i="0" u="none" strike="noStrike" baseline="0" dirty="0" err="1">
                <a:solidFill>
                  <a:srgbClr val="000000"/>
                </a:solidFill>
                <a:latin typeface="Calibri" panose="020F0502020204030204" pitchFamily="34" charset="0"/>
              </a:rPr>
              <a:t>ESXi</a:t>
            </a:r>
            <a:r>
              <a:rPr lang="en-GB" b="0" i="0" u="none" strike="noStrike" baseline="0" dirty="0">
                <a:solidFill>
                  <a:srgbClr val="000000"/>
                </a:solidFill>
                <a:latin typeface="Calibri" panose="020F0502020204030204" pitchFamily="34" charset="0"/>
              </a:rPr>
              <a:t> as the hypervisor, but Pexip can run on many other hypervisors, both OnPrem and in the cloud (such as </a:t>
            </a:r>
            <a:r>
              <a:rPr lang="en-GB" b="0" i="0" u="none" strike="noStrike" baseline="0" dirty="0" err="1">
                <a:solidFill>
                  <a:srgbClr val="000000"/>
                </a:solidFill>
                <a:latin typeface="Calibri" panose="020F0502020204030204" pitchFamily="34" charset="0"/>
              </a:rPr>
              <a:t>HyperV</a:t>
            </a:r>
            <a:r>
              <a:rPr lang="en-GB" b="0" i="0" u="none" strike="noStrike" baseline="0" dirty="0">
                <a:solidFill>
                  <a:srgbClr val="000000"/>
                </a:solidFill>
                <a:latin typeface="Calibri" panose="020F0502020204030204" pitchFamily="34" charset="0"/>
              </a:rPr>
              <a:t>, Zen and KVM (all OnPrem), or Azure, GCP and AWS (in the cloud)) </a:t>
            </a:r>
            <a:endParaRPr lang="en-GB" sz="1000" dirty="0"/>
          </a:p>
        </p:txBody>
      </p:sp>
      <p:sp>
        <p:nvSpPr>
          <p:cNvPr id="4" name="Slide Number Placeholder 3"/>
          <p:cNvSpPr>
            <a:spLocks noGrp="1"/>
          </p:cNvSpPr>
          <p:nvPr>
            <p:ph type="sldNum" sz="quarter" idx="5"/>
          </p:nvPr>
        </p:nvSpPr>
        <p:spPr/>
        <p:txBody>
          <a:bodyPr/>
          <a:lstStyle/>
          <a:p>
            <a:fld id="{E3A1CDBE-4748-4E6F-9ED0-0A2934EF90E8}" type="slidenum">
              <a:rPr lang="nb-NO" smtClean="0"/>
              <a:t>14</a:t>
            </a:fld>
            <a:endParaRPr lang="nb-NO"/>
          </a:p>
        </p:txBody>
      </p:sp>
    </p:spTree>
    <p:extLst>
      <p:ext uri="{BB962C8B-B14F-4D97-AF65-F5344CB8AC3E}">
        <p14:creationId xmlns:p14="http://schemas.microsoft.com/office/powerpoint/2010/main" val="670530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baseline="0" dirty="0">
                <a:solidFill>
                  <a:srgbClr val="000000"/>
                </a:solidFill>
                <a:latin typeface="Calibri" panose="020F0502020204030204" pitchFamily="34" charset="0"/>
              </a:rPr>
              <a:t>Use </a:t>
            </a:r>
            <a:r>
              <a:rPr lang="en-GB" b="1" i="0" u="none" strike="noStrike" baseline="0" dirty="0">
                <a:solidFill>
                  <a:srgbClr val="000000"/>
                </a:solidFill>
                <a:latin typeface="Calibri" panose="020F0502020204030204" pitchFamily="34" charset="0"/>
              </a:rPr>
              <a:t>section #3 </a:t>
            </a:r>
            <a:r>
              <a:rPr lang="en-GB" b="0" i="0" u="none" strike="noStrike" baseline="0" dirty="0">
                <a:solidFill>
                  <a:srgbClr val="000000"/>
                </a:solidFill>
                <a:latin typeface="Calibri" panose="020F0502020204030204" pitchFamily="34" charset="0"/>
              </a:rPr>
              <a:t>and </a:t>
            </a:r>
            <a:r>
              <a:rPr lang="en-GB" b="1" i="0" u="none" strike="noStrike" baseline="0" dirty="0">
                <a:solidFill>
                  <a:srgbClr val="000000"/>
                </a:solidFill>
                <a:latin typeface="Calibri" panose="020F0502020204030204" pitchFamily="34" charset="0"/>
              </a:rPr>
              <a:t>section #4.1 </a:t>
            </a:r>
            <a:r>
              <a:rPr lang="en-GB" b="0" i="0" u="none" strike="noStrike" baseline="0" dirty="0">
                <a:solidFill>
                  <a:srgbClr val="000000"/>
                </a:solidFill>
                <a:latin typeface="Calibri" panose="020F0502020204030204" pitchFamily="34" charset="0"/>
              </a:rPr>
              <a:t>of the lab sheet. </a:t>
            </a:r>
          </a:p>
          <a:p>
            <a:r>
              <a:rPr lang="en-GB" b="0" i="0" u="none" strike="noStrike" baseline="0" dirty="0">
                <a:solidFill>
                  <a:srgbClr val="000000"/>
                </a:solidFill>
                <a:latin typeface="Calibri" panose="020F0502020204030204" pitchFamily="34" charset="0"/>
              </a:rPr>
              <a:t>The Management Node is the first component you need to install in an Infinity deployment. It allows you to configure various Pexip Infinity services and integrations with other systems and provides a central point to view both ongoing and historical conferences. It also acts as a syslog server, providing a unified set of logs from all nodes in a deployment, including itself. It doesn’t take part in any conferencing duties, so no media or call signalling will pass through it. Currently, there is only one management node per Pexip Infinity deployment (although this may change in a later version). Every change you make on the management node takes up to 1 minute to replicate to other nodes in the deployment. </a:t>
            </a:r>
          </a:p>
          <a:p>
            <a:r>
              <a:rPr lang="en-GB" b="0" i="0" u="none" strike="noStrike" baseline="0" dirty="0">
                <a:solidFill>
                  <a:srgbClr val="000000"/>
                </a:solidFill>
                <a:latin typeface="Calibri" panose="020F0502020204030204" pitchFamily="34" charset="0"/>
              </a:rPr>
              <a:t>Pexip Infinity nodes run in a pure virtualised environment. You can think of a virtualised environment as having two main components: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host</a:t>
            </a:r>
            <a:r>
              <a:rPr lang="en-GB" b="0" i="0" u="none" strike="noStrike" baseline="0" dirty="0">
                <a:solidFill>
                  <a:srgbClr val="000000"/>
                </a:solidFill>
                <a:latin typeface="Calibri" panose="020F0502020204030204" pitchFamily="34" charset="0"/>
              </a:rPr>
              <a:t>: this is the physical machine that is used to run the hypervisor. </a:t>
            </a:r>
          </a:p>
          <a:p>
            <a:r>
              <a:rPr lang="en-GB" b="0" i="0" u="none" strike="noStrike" baseline="0" dirty="0">
                <a:solidFill>
                  <a:srgbClr val="000000"/>
                </a:solidFill>
                <a:latin typeface="Calibri" panose="020F0502020204030204" pitchFamily="34" charset="0"/>
              </a:rPr>
              <a:t>• The </a:t>
            </a:r>
            <a:r>
              <a:rPr lang="en-GB" b="1" i="0" u="none" strike="noStrike" baseline="0" dirty="0">
                <a:solidFill>
                  <a:srgbClr val="000000"/>
                </a:solidFill>
                <a:latin typeface="Calibri" panose="020F0502020204030204" pitchFamily="34" charset="0"/>
              </a:rPr>
              <a:t>guests</a:t>
            </a:r>
            <a:r>
              <a:rPr lang="en-GB" b="0" i="0" u="none" strike="noStrike" baseline="0" dirty="0">
                <a:solidFill>
                  <a:srgbClr val="000000"/>
                </a:solidFill>
                <a:latin typeface="Calibri" panose="020F0502020204030204" pitchFamily="34" charset="0"/>
              </a:rPr>
              <a:t>: these are Virtual Machines (VMs) that run inside the hypervisor on the host. </a:t>
            </a:r>
          </a:p>
          <a:p>
            <a:endParaRPr lang="en-GB" b="0" i="0" u="none" strike="noStrike" baseline="0" dirty="0">
              <a:solidFill>
                <a:srgbClr val="000000"/>
              </a:solidFill>
              <a:latin typeface="Calibri" panose="020F0502020204030204" pitchFamily="34" charset="0"/>
            </a:endParaRPr>
          </a:p>
          <a:p>
            <a:r>
              <a:rPr lang="en-GB" b="0" i="0" u="none" strike="noStrike" baseline="0" dirty="0">
                <a:solidFill>
                  <a:srgbClr val="000000"/>
                </a:solidFill>
                <a:latin typeface="Calibri" panose="020F0502020204030204" pitchFamily="34" charset="0"/>
              </a:rPr>
              <a:t>In this lab we will use VMware </a:t>
            </a:r>
            <a:r>
              <a:rPr lang="en-GB" b="0" i="0" u="none" strike="noStrike" baseline="0" dirty="0" err="1">
                <a:solidFill>
                  <a:srgbClr val="000000"/>
                </a:solidFill>
                <a:latin typeface="Calibri" panose="020F0502020204030204" pitchFamily="34" charset="0"/>
              </a:rPr>
              <a:t>ESXi</a:t>
            </a:r>
            <a:r>
              <a:rPr lang="en-GB" b="0" i="0" u="none" strike="noStrike" baseline="0" dirty="0">
                <a:solidFill>
                  <a:srgbClr val="000000"/>
                </a:solidFill>
                <a:latin typeface="Calibri" panose="020F0502020204030204" pitchFamily="34" charset="0"/>
              </a:rPr>
              <a:t> as the hypervisor, but Pexip can run on many other hypervisors, both OnPrem and in the cloud (such as </a:t>
            </a:r>
            <a:r>
              <a:rPr lang="en-GB" b="0" i="0" u="none" strike="noStrike" baseline="0" dirty="0" err="1">
                <a:solidFill>
                  <a:srgbClr val="000000"/>
                </a:solidFill>
                <a:latin typeface="Calibri" panose="020F0502020204030204" pitchFamily="34" charset="0"/>
              </a:rPr>
              <a:t>HyperV</a:t>
            </a:r>
            <a:r>
              <a:rPr lang="en-GB" b="0" i="0" u="none" strike="noStrike" baseline="0" dirty="0">
                <a:solidFill>
                  <a:srgbClr val="000000"/>
                </a:solidFill>
                <a:latin typeface="Calibri" panose="020F0502020204030204" pitchFamily="34" charset="0"/>
              </a:rPr>
              <a:t>, Zen and KVM (all OnPrem), or Azure, GCP and AWS (in the cloud)) </a:t>
            </a:r>
            <a:endParaRPr lang="en-GB" sz="1000" dirty="0"/>
          </a:p>
        </p:txBody>
      </p:sp>
      <p:sp>
        <p:nvSpPr>
          <p:cNvPr id="4" name="Slide Number Placeholder 3"/>
          <p:cNvSpPr>
            <a:spLocks noGrp="1"/>
          </p:cNvSpPr>
          <p:nvPr>
            <p:ph type="sldNum" sz="quarter" idx="5"/>
          </p:nvPr>
        </p:nvSpPr>
        <p:spPr/>
        <p:txBody>
          <a:bodyPr/>
          <a:lstStyle/>
          <a:p>
            <a:fld id="{E3A1CDBE-4748-4E6F-9ED0-0A2934EF90E8}" type="slidenum">
              <a:rPr lang="nb-NO" smtClean="0"/>
              <a:t>15</a:t>
            </a:fld>
            <a:endParaRPr lang="nb-NO"/>
          </a:p>
        </p:txBody>
      </p:sp>
    </p:spTree>
    <p:extLst>
      <p:ext uri="{BB962C8B-B14F-4D97-AF65-F5344CB8AC3E}">
        <p14:creationId xmlns:p14="http://schemas.microsoft.com/office/powerpoint/2010/main" val="2457522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3.xml"/><Relationship Id="rId7" Type="http://schemas.openxmlformats.org/officeDocument/2006/relationships/image" Target="../media/image4.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9.pn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1.xml"/><Relationship Id="rId7" Type="http://schemas.openxmlformats.org/officeDocument/2006/relationships/image" Target="../media/image4.emf"/><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9.xml"/><Relationship Id="rId7" Type="http://schemas.openxmlformats.org/officeDocument/2006/relationships/image" Target="../media/image8.emf"/><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9.png"/><Relationship Id="rId2" Type="http://schemas.openxmlformats.org/officeDocument/2006/relationships/tags" Target="../tags/tag20.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3.xml"/><Relationship Id="rId7" Type="http://schemas.openxmlformats.org/officeDocument/2006/relationships/image" Target="../media/image4.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emf"/><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9.xml"/><Relationship Id="rId7" Type="http://schemas.openxmlformats.org/officeDocument/2006/relationships/image" Target="../media/image8.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1.xml"/><Relationship Id="rId7" Type="http://schemas.openxmlformats.org/officeDocument/2006/relationships/image" Target="../media/image9.png"/><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 Dark">
    <p:bg>
      <p:bgPr>
        <a:solidFill>
          <a:schemeClr val="accent1"/>
        </a:solidFill>
        <a:effectLst/>
      </p:bgPr>
    </p:bg>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1F522C59-3A81-43AC-914C-BD94B2B928A2}"/>
              </a:ext>
            </a:extLst>
          </p:cNvPr>
          <p:cNvSpPr>
            <a:spLocks noGrp="1"/>
          </p:cNvSpPr>
          <p:nvPr>
            <p:ph type="title"/>
          </p:nvPr>
        </p:nvSpPr>
        <p:spPr>
          <a:xfrm>
            <a:off x="457150" y="2345256"/>
            <a:ext cx="4795888" cy="1367183"/>
          </a:xfrm>
        </p:spPr>
        <p:txBody>
          <a:bodyPr/>
          <a:lstStyle>
            <a:lvl1pPr>
              <a:defRPr>
                <a:solidFill>
                  <a:schemeClr val="bg1"/>
                </a:solidFill>
              </a:defRPr>
            </a:lvl1pPr>
          </a:lstStyle>
          <a:p>
            <a:r>
              <a:rPr lang="en-US"/>
              <a:t>Click to edit Master title style</a:t>
            </a:r>
            <a:endParaRPr lang="nb-NO" dirty="0"/>
          </a:p>
        </p:txBody>
      </p:sp>
      <p:pic>
        <p:nvPicPr>
          <p:cNvPr id="7" name="Bilde 5">
            <a:extLst>
              <a:ext uri="{FF2B5EF4-FFF2-40B4-BE49-F238E27FC236}">
                <a16:creationId xmlns:a16="http://schemas.microsoft.com/office/drawing/2014/main" id="{0700BF97-D0FF-324C-BA73-4BD679FE98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0800" y="6144843"/>
            <a:ext cx="974166" cy="270849"/>
          </a:xfrm>
          <a:prstGeom prst="rect">
            <a:avLst/>
          </a:prstGeom>
        </p:spPr>
      </p:pic>
      <p:sp>
        <p:nvSpPr>
          <p:cNvPr id="9" name="Plassholder for bilde 9">
            <a:extLst>
              <a:ext uri="{FF2B5EF4-FFF2-40B4-BE49-F238E27FC236}">
                <a16:creationId xmlns:a16="http://schemas.microsoft.com/office/drawing/2014/main" id="{C6B9DCFC-3D3C-CB40-94A0-FC0AB19858C9}"/>
              </a:ext>
            </a:extLst>
          </p:cNvPr>
          <p:cNvSpPr>
            <a:spLocks noGrp="1"/>
          </p:cNvSpPr>
          <p:nvPr>
            <p:ph type="pic" sz="quarter" idx="11"/>
          </p:nvPr>
        </p:nvSpPr>
        <p:spPr>
          <a:xfrm>
            <a:off x="6096000" y="0"/>
            <a:ext cx="6096000" cy="6858000"/>
          </a:xfrm>
          <a:noFill/>
        </p:spPr>
        <p:txBody>
          <a:bodyPr/>
          <a:lstStyle>
            <a:lvl1pPr>
              <a:defRPr>
                <a:solidFill>
                  <a:schemeClr val="accent4"/>
                </a:solidFill>
              </a:defRPr>
            </a:lvl1pPr>
          </a:lstStyle>
          <a:p>
            <a:r>
              <a:rPr lang="en-US"/>
              <a:t>Click icon to add picture</a:t>
            </a:r>
            <a:endParaRPr lang="nb-NO"/>
          </a:p>
        </p:txBody>
      </p:sp>
      <p:sp>
        <p:nvSpPr>
          <p:cNvPr id="11" name="Plassholder for tekst 11">
            <a:extLst>
              <a:ext uri="{FF2B5EF4-FFF2-40B4-BE49-F238E27FC236}">
                <a16:creationId xmlns:a16="http://schemas.microsoft.com/office/drawing/2014/main" id="{9AEE6B54-7D04-9E49-BB8A-E09ED89DA469}"/>
              </a:ext>
            </a:extLst>
          </p:cNvPr>
          <p:cNvSpPr>
            <a:spLocks noGrp="1"/>
          </p:cNvSpPr>
          <p:nvPr>
            <p:ph type="body" sz="quarter" idx="12" hasCustomPrompt="1"/>
          </p:nvPr>
        </p:nvSpPr>
        <p:spPr>
          <a:xfrm>
            <a:off x="457150" y="3871467"/>
            <a:ext cx="4802238" cy="246221"/>
          </a:xfrm>
        </p:spPr>
        <p:txBody>
          <a:bodyPr wrap="square">
            <a:spAutoFit/>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err="1"/>
              <a:t>Description</a:t>
            </a:r>
            <a:endParaRPr lang="nb-NO" dirty="0"/>
          </a:p>
        </p:txBody>
      </p:sp>
      <p:pic>
        <p:nvPicPr>
          <p:cNvPr id="12" name="Picture 11" descr="Logo&#10;&#10;Description automatically generated">
            <a:extLst>
              <a:ext uri="{FF2B5EF4-FFF2-40B4-BE49-F238E27FC236}">
                <a16:creationId xmlns:a16="http://schemas.microsoft.com/office/drawing/2014/main" id="{30CCACEE-41C7-EB40-A0DD-B2EA684EEEA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0799" y="442308"/>
            <a:ext cx="2183071" cy="273310"/>
          </a:xfrm>
          <a:prstGeom prst="rect">
            <a:avLst/>
          </a:prstGeom>
        </p:spPr>
      </p:pic>
    </p:spTree>
    <p:extLst>
      <p:ext uri="{BB962C8B-B14F-4D97-AF65-F5344CB8AC3E}">
        <p14:creationId xmlns:p14="http://schemas.microsoft.com/office/powerpoint/2010/main" val="214240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 Dark">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0182EAE-F337-4800-8BF8-2701532E2917}"/>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0" name="think-cell Slide" r:id="rId5" imgW="631" imgH="631" progId="TCLayout.ActiveDocument.1">
                  <p:embed/>
                </p:oleObj>
              </mc:Choice>
              <mc:Fallback>
                <p:oleObj name="think-cell Slide" r:id="rId5" imgW="631" imgH="631" progId="TCLayout.ActiveDocument.1">
                  <p:embed/>
                  <p:pic>
                    <p:nvPicPr>
                      <p:cNvPr id="3" name="Object 2" hidden="1">
                        <a:extLst>
                          <a:ext uri="{FF2B5EF4-FFF2-40B4-BE49-F238E27FC236}">
                            <a16:creationId xmlns:a16="http://schemas.microsoft.com/office/drawing/2014/main" id="{20182EAE-F337-4800-8BF8-2701532E291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9F6771C-8969-48A2-A44F-C9748E8951A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10" name="Tittel 1">
            <a:extLst>
              <a:ext uri="{FF2B5EF4-FFF2-40B4-BE49-F238E27FC236}">
                <a16:creationId xmlns:a16="http://schemas.microsoft.com/office/drawing/2014/main" id="{66F3A52F-9DAA-489E-9591-494521219953}"/>
              </a:ext>
            </a:extLst>
          </p:cNvPr>
          <p:cNvSpPr>
            <a:spLocks noGrp="1"/>
          </p:cNvSpPr>
          <p:nvPr>
            <p:ph type="title"/>
          </p:nvPr>
        </p:nvSpPr>
        <p:spPr>
          <a:xfrm>
            <a:off x="457150" y="302592"/>
            <a:ext cx="11277650" cy="553998"/>
          </a:xfrm>
        </p:spPr>
        <p:txBody>
          <a:bodyPr/>
          <a:lstStyle>
            <a:lvl1pPr>
              <a:defRPr sz="3600" baseline="0">
                <a:solidFill>
                  <a:schemeClr val="accent4"/>
                </a:solidFill>
              </a:defRPr>
            </a:lvl1pPr>
          </a:lstStyle>
          <a:p>
            <a:r>
              <a:rPr lang="en-US"/>
              <a:t>Click to edit Master title style</a:t>
            </a:r>
            <a:endParaRPr lang="nb-NO" dirty="0"/>
          </a:p>
        </p:txBody>
      </p:sp>
      <p:sp>
        <p:nvSpPr>
          <p:cNvPr id="8" name="Plassholder for lysbildenummer 2">
            <a:extLst>
              <a:ext uri="{FF2B5EF4-FFF2-40B4-BE49-F238E27FC236}">
                <a16:creationId xmlns:a16="http://schemas.microsoft.com/office/drawing/2014/main" id="{1F5F9837-BF24-4014-9A0B-3297935B4152}"/>
              </a:ext>
            </a:extLst>
          </p:cNvPr>
          <p:cNvSpPr>
            <a:spLocks noGrp="1"/>
          </p:cNvSpPr>
          <p:nvPr>
            <p:ph type="sldNum" sz="quarter" idx="25"/>
          </p:nvPr>
        </p:nvSpPr>
        <p:spPr>
          <a:xfrm>
            <a:off x="8332948" y="6574955"/>
            <a:ext cx="2743200" cy="115416"/>
          </a:xfrm>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11" name="Bilde 10">
            <a:extLst>
              <a:ext uri="{FF2B5EF4-FFF2-40B4-BE49-F238E27FC236}">
                <a16:creationId xmlns:a16="http://schemas.microsoft.com/office/drawing/2014/main" id="{4DBFC4DE-0385-457B-A347-3EDAF40F3ABB}"/>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11180338" y="6568811"/>
            <a:ext cx="554462" cy="154208"/>
          </a:xfrm>
          <a:prstGeom prst="rect">
            <a:avLst/>
          </a:prstGeom>
        </p:spPr>
      </p:pic>
      <p:pic>
        <p:nvPicPr>
          <p:cNvPr id="9" name="Picture 8" descr="Logo&#10;&#10;Description automatically generated">
            <a:extLst>
              <a:ext uri="{FF2B5EF4-FFF2-40B4-BE49-F238E27FC236}">
                <a16:creationId xmlns:a16="http://schemas.microsoft.com/office/drawing/2014/main" id="{DDB8FD49-F008-5F4A-A4B8-34C308BEC742}"/>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
        <p:nvSpPr>
          <p:cNvPr id="12" name="Text Placeholder 11">
            <a:extLst>
              <a:ext uri="{FF2B5EF4-FFF2-40B4-BE49-F238E27FC236}">
                <a16:creationId xmlns:a16="http://schemas.microsoft.com/office/drawing/2014/main" id="{7ECD7473-55E8-6548-9E9E-EFEBD28AB07A}"/>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298544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7F7F7"/>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16A3DEE-43DD-457F-94DF-BC3CF26E4694}"/>
              </a:ext>
            </a:extLst>
          </p:cNvPr>
          <p:cNvGraphicFramePr>
            <a:graphicFrameLocks noChangeAspect="1"/>
          </p:cNvGraphicFramePr>
          <p:nvPr userDrawn="1">
            <p:custDataLst>
              <p:tags r:id="rId2"/>
            </p:custDataLst>
            <p:extLst>
              <p:ext uri="{D42A27DB-BD31-4B8C-83A1-F6EECF244321}">
                <p14:modId xmlns:p14="http://schemas.microsoft.com/office/powerpoint/2010/main" val="4076151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4"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F220F9-88E8-4EE0-8911-8B3392573EE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600" b="0" i="0" baseline="0" dirty="0">
              <a:latin typeface="Whyte Medium" panose="020B0604020202020204" charset="0"/>
              <a:ea typeface="+mj-ea"/>
              <a:cs typeface="+mj-cs"/>
              <a:sym typeface="Whyte Medium" panose="020B0604020202020204" charset="0"/>
            </a:endParaRPr>
          </a:p>
        </p:txBody>
      </p:sp>
      <p:sp>
        <p:nvSpPr>
          <p:cNvPr id="3" name="Plassholder for innhold 2"/>
          <p:cNvSpPr>
            <a:spLocks noGrp="1"/>
          </p:cNvSpPr>
          <p:nvPr>
            <p:ph idx="1"/>
          </p:nvPr>
        </p:nvSpPr>
        <p:spPr>
          <a:xfrm>
            <a:off x="457150" y="1364975"/>
            <a:ext cx="11277650" cy="4824728"/>
          </a:xfrm>
        </p:spPr>
        <p:txBody>
          <a:bodyPr/>
          <a:lstStyle>
            <a:lvl1pPr>
              <a:defRPr sz="1600"/>
            </a:lvl1pPr>
            <a:lvl2pPr>
              <a:defRPr sz="1600"/>
            </a:lvl2pPr>
            <a:lvl3pPr marL="569913" indent="-173038">
              <a:defRPr sz="1600"/>
            </a:lvl3pPr>
            <a:lvl4pPr marL="688975" indent="-119063">
              <a:defRPr sz="1600"/>
            </a:lvl4pPr>
            <a:lvl5pPr marL="801688" indent="-112713">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Plassholder for lysbildenummer 3">
            <a:extLst>
              <a:ext uri="{FF2B5EF4-FFF2-40B4-BE49-F238E27FC236}">
                <a16:creationId xmlns:a16="http://schemas.microsoft.com/office/drawing/2014/main" id="{6B8EFCC5-A6D2-40C0-945F-7226E63ADAE7}"/>
              </a:ext>
            </a:extLst>
          </p:cNvPr>
          <p:cNvSpPr>
            <a:spLocks noGrp="1"/>
          </p:cNvSpPr>
          <p:nvPr>
            <p:ph type="sldNum" sz="quarter" idx="12"/>
          </p:nvPr>
        </p:nvSpPr>
        <p:spPr/>
        <p:txBody>
          <a:bodyPr/>
          <a:lstStyle/>
          <a:p>
            <a:fld id="{AF82C51F-475B-4DE1-B4BE-74973CDCE049}" type="slidenum">
              <a:rPr lang="nb-NO" smtClean="0"/>
              <a:pPr/>
              <a:t>‹#›</a:t>
            </a:fld>
            <a:endParaRPr lang="nb-NO" dirty="0"/>
          </a:p>
        </p:txBody>
      </p:sp>
      <p:sp>
        <p:nvSpPr>
          <p:cNvPr id="5" name="Title 4">
            <a:extLst>
              <a:ext uri="{FF2B5EF4-FFF2-40B4-BE49-F238E27FC236}">
                <a16:creationId xmlns:a16="http://schemas.microsoft.com/office/drawing/2014/main" id="{2394E476-A8D8-4FFE-B7D4-24E8E1DB7CF8}"/>
              </a:ext>
            </a:extLst>
          </p:cNvPr>
          <p:cNvSpPr>
            <a:spLocks noGrp="1"/>
          </p:cNvSpPr>
          <p:nvPr>
            <p:ph type="title"/>
          </p:nvPr>
        </p:nvSpPr>
        <p:spPr>
          <a:xfrm>
            <a:off x="457150" y="341352"/>
            <a:ext cx="11277650" cy="553998"/>
          </a:xfrm>
        </p:spPr>
        <p:txBody>
          <a:bodyPr/>
          <a:lstStyle>
            <a:lvl1pPr>
              <a:defRPr sz="3600" baseline="0"/>
            </a:lvl1pPr>
          </a:lstStyle>
          <a:p>
            <a:r>
              <a:rPr lang="en-US"/>
              <a:t>Click to edit Master title style</a:t>
            </a:r>
            <a:endParaRPr lang="nb-NO" dirty="0"/>
          </a:p>
        </p:txBody>
      </p:sp>
      <p:pic>
        <p:nvPicPr>
          <p:cNvPr id="12" name="Picture 11" descr="Logo&#10;&#10;Description automatically generated">
            <a:extLst>
              <a:ext uri="{FF2B5EF4-FFF2-40B4-BE49-F238E27FC236}">
                <a16:creationId xmlns:a16="http://schemas.microsoft.com/office/drawing/2014/main" id="{141F2E7B-DE28-0D43-92C7-2EBBDDFB95BE}"/>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
        <p:nvSpPr>
          <p:cNvPr id="9" name="Text Placeholder 11">
            <a:extLst>
              <a:ext uri="{FF2B5EF4-FFF2-40B4-BE49-F238E27FC236}">
                <a16:creationId xmlns:a16="http://schemas.microsoft.com/office/drawing/2014/main" id="{C7C30889-9048-6D4A-A036-FF746F32C0BC}"/>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221255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boxes - Bright">
    <p:bg>
      <p:bgPr>
        <a:solidFill>
          <a:srgbClr val="F7F7F7"/>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FA15631-6B1D-4826-95E6-A1055FF69F5F}"/>
              </a:ext>
            </a:extLst>
          </p:cNvPr>
          <p:cNvGraphicFramePr>
            <a:graphicFrameLocks noChangeAspect="1"/>
          </p:cNvGraphicFramePr>
          <p:nvPr userDrawn="1">
            <p:custDataLst>
              <p:tags r:id="rId2"/>
            </p:custDataLst>
            <p:extLst>
              <p:ext uri="{D42A27DB-BD31-4B8C-83A1-F6EECF244321}">
                <p14:modId xmlns:p14="http://schemas.microsoft.com/office/powerpoint/2010/main" val="2363698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8" name="think-cell Slide" r:id="rId4" imgW="631" imgH="631" progId="TCLayout.ActiveDocument.1">
                  <p:embed/>
                </p:oleObj>
              </mc:Choice>
              <mc:Fallback>
                <p:oleObj name="think-cell Slide" r:id="rId4" imgW="631" imgH="63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Plassholder for innhold 2"/>
          <p:cNvSpPr>
            <a:spLocks noGrp="1"/>
          </p:cNvSpPr>
          <p:nvPr>
            <p:ph sz="half" idx="1"/>
          </p:nvPr>
        </p:nvSpPr>
        <p:spPr>
          <a:xfrm>
            <a:off x="457150" y="1431235"/>
            <a:ext cx="5372910" cy="49099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Plassholder for innhold 3"/>
          <p:cNvSpPr>
            <a:spLocks noGrp="1"/>
          </p:cNvSpPr>
          <p:nvPr>
            <p:ph sz="half" idx="2"/>
          </p:nvPr>
        </p:nvSpPr>
        <p:spPr>
          <a:xfrm>
            <a:off x="6217926" y="1431235"/>
            <a:ext cx="5372910" cy="49099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5" name="Tittel 4">
            <a:extLst>
              <a:ext uri="{FF2B5EF4-FFF2-40B4-BE49-F238E27FC236}">
                <a16:creationId xmlns:a16="http://schemas.microsoft.com/office/drawing/2014/main" id="{B39C7A68-804B-4598-BF2F-8E2AC2471744}"/>
              </a:ext>
            </a:extLst>
          </p:cNvPr>
          <p:cNvSpPr>
            <a:spLocks noGrp="1"/>
          </p:cNvSpPr>
          <p:nvPr>
            <p:ph type="title" hasCustomPrompt="1"/>
          </p:nvPr>
        </p:nvSpPr>
        <p:spPr>
          <a:xfrm>
            <a:off x="457150" y="302592"/>
            <a:ext cx="11133686" cy="553998"/>
          </a:xfrm>
        </p:spPr>
        <p:txBody>
          <a:bodyPr/>
          <a:lstStyle>
            <a:lvl1pPr>
              <a:defRPr sz="3600"/>
            </a:lvl1pPr>
          </a:lstStyle>
          <a:p>
            <a:r>
              <a:rPr lang="nb-NO" dirty="0" err="1"/>
              <a:t>Title</a:t>
            </a:r>
            <a:endParaRPr lang="nb-NO" dirty="0"/>
          </a:p>
        </p:txBody>
      </p:sp>
      <p:sp>
        <p:nvSpPr>
          <p:cNvPr id="2" name="Plassholder for lysbildenummer 1">
            <a:extLst>
              <a:ext uri="{FF2B5EF4-FFF2-40B4-BE49-F238E27FC236}">
                <a16:creationId xmlns:a16="http://schemas.microsoft.com/office/drawing/2014/main" id="{888AB21A-9DDA-4C7A-A318-3DF181C595CB}"/>
              </a:ext>
            </a:extLst>
          </p:cNvPr>
          <p:cNvSpPr>
            <a:spLocks noGrp="1"/>
          </p:cNvSpPr>
          <p:nvPr>
            <p:ph type="sldNum" sz="quarter" idx="13"/>
          </p:nvPr>
        </p:nvSpPr>
        <p:spPr/>
        <p:txBody>
          <a:bodyPr/>
          <a:lstStyle/>
          <a:p>
            <a:fld id="{AF82C51F-475B-4DE1-B4BE-74973CDCE049}" type="slidenum">
              <a:rPr lang="nb-NO" smtClean="0"/>
              <a:pPr/>
              <a:t>‹#›</a:t>
            </a:fld>
            <a:endParaRPr lang="nb-NO" dirty="0"/>
          </a:p>
        </p:txBody>
      </p:sp>
      <p:pic>
        <p:nvPicPr>
          <p:cNvPr id="9" name="Picture 8" descr="Logo&#10;&#10;Description automatically generated">
            <a:extLst>
              <a:ext uri="{FF2B5EF4-FFF2-40B4-BE49-F238E27FC236}">
                <a16:creationId xmlns:a16="http://schemas.microsoft.com/office/drawing/2014/main" id="{43548966-9D29-1344-A7E1-D8A75E675548}"/>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
        <p:nvSpPr>
          <p:cNvPr id="10" name="Text Placeholder 11">
            <a:extLst>
              <a:ext uri="{FF2B5EF4-FFF2-40B4-BE49-F238E27FC236}">
                <a16:creationId xmlns:a16="http://schemas.microsoft.com/office/drawing/2014/main" id="{CE8D9B8B-328F-BD40-86FB-98DD2574BD12}"/>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3213274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wo content boxes - Dark">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18934C-3F25-4870-9524-B7A6F6AB6777}"/>
              </a:ext>
            </a:extLst>
          </p:cNvPr>
          <p:cNvGraphicFramePr>
            <a:graphicFrameLocks noChangeAspect="1"/>
          </p:cNvGraphicFramePr>
          <p:nvPr userDrawn="1">
            <p:custDataLst>
              <p:tags r:id="rId2"/>
            </p:custDataLst>
            <p:extLst>
              <p:ext uri="{D42A27DB-BD31-4B8C-83A1-F6EECF244321}">
                <p14:modId xmlns:p14="http://schemas.microsoft.com/office/powerpoint/2010/main" val="1828986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2" name="think-cell Slide" r:id="rId4" imgW="631" imgH="631" progId="TCLayout.ActiveDocument.1">
                  <p:embed/>
                </p:oleObj>
              </mc:Choice>
              <mc:Fallback>
                <p:oleObj name="think-cell Slide" r:id="rId4" imgW="631" imgH="63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Plassholder for innhold 2">
            <a:extLst>
              <a:ext uri="{FF2B5EF4-FFF2-40B4-BE49-F238E27FC236}">
                <a16:creationId xmlns:a16="http://schemas.microsoft.com/office/drawing/2014/main" id="{46C1EDBE-5957-413E-9442-4D8A74E5FC67}"/>
              </a:ext>
            </a:extLst>
          </p:cNvPr>
          <p:cNvSpPr>
            <a:spLocks noGrp="1"/>
          </p:cNvSpPr>
          <p:nvPr>
            <p:ph sz="half" idx="1"/>
          </p:nvPr>
        </p:nvSpPr>
        <p:spPr>
          <a:xfrm>
            <a:off x="457150" y="1448257"/>
            <a:ext cx="5372910" cy="4561603"/>
          </a:xfrm>
        </p:spPr>
        <p:txBody>
          <a:bodyPr/>
          <a:lstStyle>
            <a:lvl1pPr marL="179423" indent="-179423">
              <a:buFontTx/>
              <a:buBlip>
                <a:blip r:embed="rId6"/>
              </a:buBlip>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1" name="Plassholder for innhold 3">
            <a:extLst>
              <a:ext uri="{FF2B5EF4-FFF2-40B4-BE49-F238E27FC236}">
                <a16:creationId xmlns:a16="http://schemas.microsoft.com/office/drawing/2014/main" id="{DC053F2A-16F7-4797-A1AE-5B922C5381E9}"/>
              </a:ext>
            </a:extLst>
          </p:cNvPr>
          <p:cNvSpPr>
            <a:spLocks noGrp="1"/>
          </p:cNvSpPr>
          <p:nvPr>
            <p:ph sz="half" idx="2"/>
          </p:nvPr>
        </p:nvSpPr>
        <p:spPr>
          <a:xfrm>
            <a:off x="6217926" y="1448257"/>
            <a:ext cx="5372910" cy="4561603"/>
          </a:xfrm>
        </p:spPr>
        <p:txBody>
          <a:bodyPr/>
          <a:lstStyle>
            <a:lvl1pPr marL="179423" indent="-179423">
              <a:buFontTx/>
              <a:buBlip>
                <a:blip r:embed="rId6"/>
              </a:buBlip>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4" name="Tittel 4">
            <a:extLst>
              <a:ext uri="{FF2B5EF4-FFF2-40B4-BE49-F238E27FC236}">
                <a16:creationId xmlns:a16="http://schemas.microsoft.com/office/drawing/2014/main" id="{FD47B67E-D14A-4D94-A27C-27B13604C350}"/>
              </a:ext>
            </a:extLst>
          </p:cNvPr>
          <p:cNvSpPr>
            <a:spLocks noGrp="1"/>
          </p:cNvSpPr>
          <p:nvPr>
            <p:ph type="title" hasCustomPrompt="1"/>
          </p:nvPr>
        </p:nvSpPr>
        <p:spPr>
          <a:xfrm>
            <a:off x="457150" y="302592"/>
            <a:ext cx="11133686" cy="654153"/>
          </a:xfrm>
        </p:spPr>
        <p:txBody>
          <a:bodyPr/>
          <a:lstStyle>
            <a:lvl1pPr>
              <a:defRPr>
                <a:solidFill>
                  <a:schemeClr val="accent4"/>
                </a:solidFill>
              </a:defRPr>
            </a:lvl1pPr>
          </a:lstStyle>
          <a:p>
            <a:r>
              <a:rPr lang="nb-NO" dirty="0" err="1"/>
              <a:t>Title</a:t>
            </a:r>
            <a:endParaRPr lang="nb-NO" dirty="0"/>
          </a:p>
        </p:txBody>
      </p:sp>
      <p:sp>
        <p:nvSpPr>
          <p:cNvPr id="4" name="Plassholder for lysbildenummer 3">
            <a:extLst>
              <a:ext uri="{FF2B5EF4-FFF2-40B4-BE49-F238E27FC236}">
                <a16:creationId xmlns:a16="http://schemas.microsoft.com/office/drawing/2014/main" id="{1EB2CE70-4869-4948-A3C0-E100C175FC67}"/>
              </a:ext>
            </a:extLst>
          </p:cNvPr>
          <p:cNvSpPr>
            <a:spLocks noGrp="1"/>
          </p:cNvSpPr>
          <p:nvPr>
            <p:ph type="sldNum" sz="quarter" idx="13"/>
          </p:nvPr>
        </p:nvSpPr>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12" name="Bilde 10">
            <a:extLst>
              <a:ext uri="{FF2B5EF4-FFF2-40B4-BE49-F238E27FC236}">
                <a16:creationId xmlns:a16="http://schemas.microsoft.com/office/drawing/2014/main" id="{D6D91EC8-9B16-4A7E-9EEF-F995944F9010}"/>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pic>
        <p:nvPicPr>
          <p:cNvPr id="17" name="Picture 16" descr="Logo&#10;&#10;Description automatically generated">
            <a:extLst>
              <a:ext uri="{FF2B5EF4-FFF2-40B4-BE49-F238E27FC236}">
                <a16:creationId xmlns:a16="http://schemas.microsoft.com/office/drawing/2014/main" id="{ECAAD5A0-5418-5642-8DF2-777E3882111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
        <p:nvSpPr>
          <p:cNvPr id="13" name="Text Placeholder 11">
            <a:extLst>
              <a:ext uri="{FF2B5EF4-FFF2-40B4-BE49-F238E27FC236}">
                <a16:creationId xmlns:a16="http://schemas.microsoft.com/office/drawing/2014/main" id="{EF92758C-F30C-9A40-BD57-DA9359703A6E}"/>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3864324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boxes - Bright/Dark">
    <p:bg>
      <p:bgPr>
        <a:solidFill>
          <a:srgbClr val="F7F7F7"/>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778072-7C65-455A-8F4E-E71B79D55455}"/>
              </a:ext>
            </a:extLst>
          </p:cNvPr>
          <p:cNvGraphicFramePr>
            <a:graphicFrameLocks noChangeAspect="1"/>
          </p:cNvGraphicFramePr>
          <p:nvPr userDrawn="1">
            <p:custDataLst>
              <p:tags r:id="rId2"/>
            </p:custDataLst>
            <p:extLst>
              <p:ext uri="{D42A27DB-BD31-4B8C-83A1-F6EECF244321}">
                <p14:modId xmlns:p14="http://schemas.microsoft.com/office/powerpoint/2010/main" val="40610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6"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0504522-E0BC-4216-9344-E4C7D08D6569}"/>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7" name="Rektangel 6">
            <a:extLst>
              <a:ext uri="{FF2B5EF4-FFF2-40B4-BE49-F238E27FC236}">
                <a16:creationId xmlns:a16="http://schemas.microsoft.com/office/drawing/2014/main" id="{14E80FE1-2276-4EDD-A929-5AD6014EC5DB}"/>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3" name="Plassholder for innhold 2"/>
          <p:cNvSpPr>
            <a:spLocks noGrp="1"/>
          </p:cNvSpPr>
          <p:nvPr>
            <p:ph sz="half" idx="1"/>
          </p:nvPr>
        </p:nvSpPr>
        <p:spPr>
          <a:xfrm>
            <a:off x="457150" y="1698055"/>
            <a:ext cx="5372910" cy="13423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Tittel 3">
            <a:extLst>
              <a:ext uri="{FF2B5EF4-FFF2-40B4-BE49-F238E27FC236}">
                <a16:creationId xmlns:a16="http://schemas.microsoft.com/office/drawing/2014/main" id="{69E5858A-DF8E-4280-8B0E-BA6B1897748F}"/>
              </a:ext>
            </a:extLst>
          </p:cNvPr>
          <p:cNvSpPr>
            <a:spLocks noGrp="1"/>
          </p:cNvSpPr>
          <p:nvPr>
            <p:ph type="title"/>
          </p:nvPr>
        </p:nvSpPr>
        <p:spPr>
          <a:xfrm>
            <a:off x="457150" y="302592"/>
            <a:ext cx="5372910" cy="1107996"/>
          </a:xfrm>
        </p:spPr>
        <p:txBody>
          <a:bodyPr/>
          <a:lstStyle>
            <a:lvl1pPr>
              <a:defRPr sz="3600"/>
            </a:lvl1pPr>
          </a:lstStyle>
          <a:p>
            <a:r>
              <a:rPr lang="en-US"/>
              <a:t>Click to edit Master title style</a:t>
            </a:r>
            <a:endParaRPr lang="nb-NO" dirty="0"/>
          </a:p>
        </p:txBody>
      </p:sp>
      <p:sp>
        <p:nvSpPr>
          <p:cNvPr id="9" name="Plassholder for tekst 8">
            <a:extLst>
              <a:ext uri="{FF2B5EF4-FFF2-40B4-BE49-F238E27FC236}">
                <a16:creationId xmlns:a16="http://schemas.microsoft.com/office/drawing/2014/main" id="{7DFE4715-C6D8-4067-8414-CBA951A13A87}"/>
              </a:ext>
            </a:extLst>
          </p:cNvPr>
          <p:cNvSpPr>
            <a:spLocks noGrp="1"/>
          </p:cNvSpPr>
          <p:nvPr>
            <p:ph type="body" sz="quarter" idx="14" hasCustomPrompt="1"/>
          </p:nvPr>
        </p:nvSpPr>
        <p:spPr>
          <a:xfrm>
            <a:off x="457150" y="1428750"/>
            <a:ext cx="5372910" cy="269304"/>
          </a:xfrm>
        </p:spPr>
        <p:txBody>
          <a:bodyPr wrap="square">
            <a:spAutoFit/>
          </a:bodyPr>
          <a:lstStyle>
            <a:lvl1pPr marL="0" indent="0">
              <a:spcBef>
                <a:spcPts val="0"/>
              </a:spcBef>
              <a:buNone/>
              <a:defRPr>
                <a:latin typeface="+mj-lt"/>
              </a:defRPr>
            </a:lvl1pPr>
          </a:lstStyle>
          <a:p>
            <a:pPr lvl="0"/>
            <a:r>
              <a:rPr lang="nb-NO" dirty="0" err="1"/>
              <a:t>Title</a:t>
            </a:r>
            <a:endParaRPr lang="nb-NO" dirty="0"/>
          </a:p>
        </p:txBody>
      </p:sp>
      <p:sp>
        <p:nvSpPr>
          <p:cNvPr id="16" name="Plassholder for innhold 2">
            <a:extLst>
              <a:ext uri="{FF2B5EF4-FFF2-40B4-BE49-F238E27FC236}">
                <a16:creationId xmlns:a16="http://schemas.microsoft.com/office/drawing/2014/main" id="{B733CF25-C19B-45BC-A867-F20BD8B066EC}"/>
              </a:ext>
            </a:extLst>
          </p:cNvPr>
          <p:cNvSpPr>
            <a:spLocks noGrp="1"/>
          </p:cNvSpPr>
          <p:nvPr>
            <p:ph sz="half" idx="15"/>
          </p:nvPr>
        </p:nvSpPr>
        <p:spPr>
          <a:xfrm>
            <a:off x="457627" y="3756409"/>
            <a:ext cx="5372910" cy="13423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7" name="Plassholder for tekst 8">
            <a:extLst>
              <a:ext uri="{FF2B5EF4-FFF2-40B4-BE49-F238E27FC236}">
                <a16:creationId xmlns:a16="http://schemas.microsoft.com/office/drawing/2014/main" id="{2462AC98-4ACB-4E3B-A7A3-4A47C0C883DF}"/>
              </a:ext>
            </a:extLst>
          </p:cNvPr>
          <p:cNvSpPr>
            <a:spLocks noGrp="1"/>
          </p:cNvSpPr>
          <p:nvPr>
            <p:ph type="body" sz="quarter" idx="16" hasCustomPrompt="1"/>
          </p:nvPr>
        </p:nvSpPr>
        <p:spPr>
          <a:xfrm>
            <a:off x="457627" y="3487104"/>
            <a:ext cx="5372910" cy="269304"/>
          </a:xfrm>
        </p:spPr>
        <p:txBody>
          <a:bodyPr wrap="square">
            <a:spAutoFit/>
          </a:bodyPr>
          <a:lstStyle>
            <a:lvl1pPr marL="0" indent="0">
              <a:spcBef>
                <a:spcPts val="0"/>
              </a:spcBef>
              <a:buNone/>
              <a:defRPr>
                <a:latin typeface="+mj-lt"/>
              </a:defRPr>
            </a:lvl1pPr>
          </a:lstStyle>
          <a:p>
            <a:pPr lvl="0"/>
            <a:r>
              <a:rPr lang="nb-NO" dirty="0" err="1"/>
              <a:t>Title</a:t>
            </a:r>
            <a:endParaRPr lang="nb-NO" dirty="0"/>
          </a:p>
        </p:txBody>
      </p:sp>
      <p:sp>
        <p:nvSpPr>
          <p:cNvPr id="18" name="Plassholder for innhold 2">
            <a:extLst>
              <a:ext uri="{FF2B5EF4-FFF2-40B4-BE49-F238E27FC236}">
                <a16:creationId xmlns:a16="http://schemas.microsoft.com/office/drawing/2014/main" id="{3DAF8BFD-3CB0-4BCC-9AA2-505F4513E1DF}"/>
              </a:ext>
            </a:extLst>
          </p:cNvPr>
          <p:cNvSpPr>
            <a:spLocks noGrp="1"/>
          </p:cNvSpPr>
          <p:nvPr>
            <p:ph sz="half" idx="17"/>
          </p:nvPr>
        </p:nvSpPr>
        <p:spPr>
          <a:xfrm>
            <a:off x="6552445" y="1698055"/>
            <a:ext cx="5372910" cy="1342326"/>
          </a:xfrm>
        </p:spPr>
        <p:txBody>
          <a:bodyPr/>
          <a:lstStyle>
            <a:lvl1pPr marL="179423" indent="-179423">
              <a:buFontTx/>
              <a:buBlip>
                <a:blip r:embed="rId7"/>
              </a:buBlip>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9" name="Plassholder for tekst 8">
            <a:extLst>
              <a:ext uri="{FF2B5EF4-FFF2-40B4-BE49-F238E27FC236}">
                <a16:creationId xmlns:a16="http://schemas.microsoft.com/office/drawing/2014/main" id="{6AED98B6-7B48-4946-AA1A-3B26A4B04D98}"/>
              </a:ext>
            </a:extLst>
          </p:cNvPr>
          <p:cNvSpPr>
            <a:spLocks noGrp="1"/>
          </p:cNvSpPr>
          <p:nvPr>
            <p:ph type="body" sz="quarter" idx="18" hasCustomPrompt="1"/>
          </p:nvPr>
        </p:nvSpPr>
        <p:spPr>
          <a:xfrm>
            <a:off x="6552445" y="1428750"/>
            <a:ext cx="5372910" cy="246221"/>
          </a:xfrm>
        </p:spPr>
        <p:txBody>
          <a:bodyPr wrap="square">
            <a:spAutoFit/>
          </a:bodyPr>
          <a:lstStyle>
            <a:lvl1pPr marL="0" indent="0">
              <a:spcBef>
                <a:spcPts val="0"/>
              </a:spcBef>
              <a:buNone/>
              <a:defRPr>
                <a:solidFill>
                  <a:schemeClr val="bg1"/>
                </a:solidFill>
                <a:latin typeface="+mj-lt"/>
              </a:defRPr>
            </a:lvl1pPr>
          </a:lstStyle>
          <a:p>
            <a:pPr lvl="0"/>
            <a:r>
              <a:rPr lang="nb-NO" dirty="0" err="1"/>
              <a:t>Title</a:t>
            </a:r>
            <a:endParaRPr lang="nb-NO" dirty="0"/>
          </a:p>
        </p:txBody>
      </p:sp>
      <p:sp>
        <p:nvSpPr>
          <p:cNvPr id="20" name="Plassholder for innhold 2">
            <a:extLst>
              <a:ext uri="{FF2B5EF4-FFF2-40B4-BE49-F238E27FC236}">
                <a16:creationId xmlns:a16="http://schemas.microsoft.com/office/drawing/2014/main" id="{AF3AB3CA-FEFD-4085-A8E3-EF8B80CC5D0E}"/>
              </a:ext>
            </a:extLst>
          </p:cNvPr>
          <p:cNvSpPr>
            <a:spLocks noGrp="1"/>
          </p:cNvSpPr>
          <p:nvPr>
            <p:ph sz="half" idx="19"/>
          </p:nvPr>
        </p:nvSpPr>
        <p:spPr>
          <a:xfrm>
            <a:off x="6552922" y="3756409"/>
            <a:ext cx="5372910" cy="1342326"/>
          </a:xfrm>
        </p:spPr>
        <p:txBody>
          <a:bodyPr/>
          <a:lstStyle>
            <a:lvl1pPr marL="179423" indent="-179423">
              <a:buFontTx/>
              <a:buBlip>
                <a:blip r:embed="rId7"/>
              </a:buBlip>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21" name="Plassholder for tekst 8">
            <a:extLst>
              <a:ext uri="{FF2B5EF4-FFF2-40B4-BE49-F238E27FC236}">
                <a16:creationId xmlns:a16="http://schemas.microsoft.com/office/drawing/2014/main" id="{0B63DA4B-15C1-4275-83C9-71098EADC5E4}"/>
              </a:ext>
            </a:extLst>
          </p:cNvPr>
          <p:cNvSpPr>
            <a:spLocks noGrp="1"/>
          </p:cNvSpPr>
          <p:nvPr>
            <p:ph type="body" sz="quarter" idx="20" hasCustomPrompt="1"/>
          </p:nvPr>
        </p:nvSpPr>
        <p:spPr>
          <a:xfrm>
            <a:off x="6552922" y="3487104"/>
            <a:ext cx="5372910" cy="246221"/>
          </a:xfrm>
        </p:spPr>
        <p:txBody>
          <a:bodyPr wrap="square">
            <a:spAutoFit/>
          </a:bodyPr>
          <a:lstStyle>
            <a:lvl1pPr marL="0" indent="0">
              <a:spcBef>
                <a:spcPts val="0"/>
              </a:spcBef>
              <a:buNone/>
              <a:defRPr>
                <a:solidFill>
                  <a:schemeClr val="bg1"/>
                </a:solidFill>
                <a:latin typeface="+mj-lt"/>
              </a:defRPr>
            </a:lvl1pPr>
          </a:lstStyle>
          <a:p>
            <a:pPr lvl="0"/>
            <a:r>
              <a:rPr lang="nb-NO" dirty="0" err="1"/>
              <a:t>Title</a:t>
            </a:r>
            <a:endParaRPr lang="nb-NO" dirty="0"/>
          </a:p>
        </p:txBody>
      </p:sp>
      <p:sp>
        <p:nvSpPr>
          <p:cNvPr id="24" name="Plassholder for lysbildenummer 3">
            <a:extLst>
              <a:ext uri="{FF2B5EF4-FFF2-40B4-BE49-F238E27FC236}">
                <a16:creationId xmlns:a16="http://schemas.microsoft.com/office/drawing/2014/main" id="{180356DA-06CB-4D8A-9325-CACD64AC832C}"/>
              </a:ext>
            </a:extLst>
          </p:cNvPr>
          <p:cNvSpPr>
            <a:spLocks noGrp="1"/>
          </p:cNvSpPr>
          <p:nvPr>
            <p:ph type="sldNum" sz="quarter" idx="13"/>
          </p:nvPr>
        </p:nvSpPr>
        <p:spPr>
          <a:xfrm>
            <a:off x="8364509" y="6574955"/>
            <a:ext cx="2743200" cy="115416"/>
          </a:xfrm>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25" name="Bilde 10">
            <a:extLst>
              <a:ext uri="{FF2B5EF4-FFF2-40B4-BE49-F238E27FC236}">
                <a16:creationId xmlns:a16="http://schemas.microsoft.com/office/drawing/2014/main" id="{2B337082-6FD7-4C18-B527-A3FE6D52E724}"/>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sp>
        <p:nvSpPr>
          <p:cNvPr id="22" name="Text Placeholder 11">
            <a:extLst>
              <a:ext uri="{FF2B5EF4-FFF2-40B4-BE49-F238E27FC236}">
                <a16:creationId xmlns:a16="http://schemas.microsoft.com/office/drawing/2014/main" id="{745BCF64-654B-6248-BB35-FA9FE459DB33}"/>
              </a:ext>
            </a:extLst>
          </p:cNvPr>
          <p:cNvSpPr>
            <a:spLocks noGrp="1"/>
          </p:cNvSpPr>
          <p:nvPr>
            <p:ph type="body" sz="quarter" idx="21"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26" name="Picture 25" descr="Logo&#10;&#10;Description automatically generated">
            <a:extLst>
              <a:ext uri="{FF2B5EF4-FFF2-40B4-BE49-F238E27FC236}">
                <a16:creationId xmlns:a16="http://schemas.microsoft.com/office/drawing/2014/main" id="{78E7702C-A753-1F4C-9074-08D586764F87}"/>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Tree>
    <p:extLst>
      <p:ext uri="{BB962C8B-B14F-4D97-AF65-F5344CB8AC3E}">
        <p14:creationId xmlns:p14="http://schemas.microsoft.com/office/powerpoint/2010/main" val="558032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 picture (4) - Bright">
    <p:bg>
      <p:bgPr>
        <a:solidFill>
          <a:srgbClr val="F7F7F7"/>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79F0C73-0561-4129-A04B-2E0A6857AC02}"/>
              </a:ext>
            </a:extLst>
          </p:cNvPr>
          <p:cNvGraphicFramePr>
            <a:graphicFrameLocks noChangeAspect="1"/>
          </p:cNvGraphicFramePr>
          <p:nvPr userDrawn="1">
            <p:custDataLst>
              <p:tags r:id="rId2"/>
            </p:custDataLst>
            <p:extLst>
              <p:ext uri="{D42A27DB-BD31-4B8C-83A1-F6EECF244321}">
                <p14:modId xmlns:p14="http://schemas.microsoft.com/office/powerpoint/2010/main" val="4280178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0"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1709954-4CEF-43B0-B1BE-3EA8418149BF}"/>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6" name="Plassholder for tekst 1">
            <a:extLst>
              <a:ext uri="{FF2B5EF4-FFF2-40B4-BE49-F238E27FC236}">
                <a16:creationId xmlns:a16="http://schemas.microsoft.com/office/drawing/2014/main" id="{223B0A73-7E99-4625-99E9-1F77FB89FB3F}"/>
              </a:ext>
            </a:extLst>
          </p:cNvPr>
          <p:cNvSpPr>
            <a:spLocks noGrp="1"/>
          </p:cNvSpPr>
          <p:nvPr>
            <p:ph type="body" sz="quarter" idx="12"/>
          </p:nvPr>
        </p:nvSpPr>
        <p:spPr>
          <a:xfrm>
            <a:off x="457150" y="2743278"/>
            <a:ext cx="2344472" cy="538671"/>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9" name="Plassholder for tekst 1">
            <a:extLst>
              <a:ext uri="{FF2B5EF4-FFF2-40B4-BE49-F238E27FC236}">
                <a16:creationId xmlns:a16="http://schemas.microsoft.com/office/drawing/2014/main" id="{BD018570-2E38-4E9E-809E-4BB30EEF847C}"/>
              </a:ext>
            </a:extLst>
          </p:cNvPr>
          <p:cNvSpPr>
            <a:spLocks noGrp="1"/>
          </p:cNvSpPr>
          <p:nvPr>
            <p:ph type="body" sz="quarter" idx="14" hasCustomPrompt="1"/>
          </p:nvPr>
        </p:nvSpPr>
        <p:spPr>
          <a:xfrm>
            <a:off x="457150" y="2475156"/>
            <a:ext cx="2344472"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15" name="Plassholder for bilde 9">
            <a:extLst>
              <a:ext uri="{FF2B5EF4-FFF2-40B4-BE49-F238E27FC236}">
                <a16:creationId xmlns:a16="http://schemas.microsoft.com/office/drawing/2014/main" id="{75BEC30E-A550-4021-A789-31816EFB36BF}"/>
              </a:ext>
            </a:extLst>
          </p:cNvPr>
          <p:cNvSpPr>
            <a:spLocks noGrp="1"/>
          </p:cNvSpPr>
          <p:nvPr>
            <p:ph type="pic" sz="quarter" idx="11"/>
          </p:nvPr>
        </p:nvSpPr>
        <p:spPr>
          <a:xfrm>
            <a:off x="457150" y="1502981"/>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18" name="Plassholder for tekst 1">
            <a:extLst>
              <a:ext uri="{FF2B5EF4-FFF2-40B4-BE49-F238E27FC236}">
                <a16:creationId xmlns:a16="http://schemas.microsoft.com/office/drawing/2014/main" id="{083646AA-5679-4BDB-8279-D5C7B0714B9F}"/>
              </a:ext>
            </a:extLst>
          </p:cNvPr>
          <p:cNvSpPr>
            <a:spLocks noGrp="1"/>
          </p:cNvSpPr>
          <p:nvPr>
            <p:ph type="body" sz="quarter" idx="15"/>
          </p:nvPr>
        </p:nvSpPr>
        <p:spPr>
          <a:xfrm>
            <a:off x="3353127" y="2743278"/>
            <a:ext cx="2344472" cy="538671"/>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19" name="Plassholder for tekst 1">
            <a:extLst>
              <a:ext uri="{FF2B5EF4-FFF2-40B4-BE49-F238E27FC236}">
                <a16:creationId xmlns:a16="http://schemas.microsoft.com/office/drawing/2014/main" id="{641F089D-87F6-4790-9972-F56DDD2B6B67}"/>
              </a:ext>
            </a:extLst>
          </p:cNvPr>
          <p:cNvSpPr>
            <a:spLocks noGrp="1"/>
          </p:cNvSpPr>
          <p:nvPr>
            <p:ph type="body" sz="quarter" idx="16" hasCustomPrompt="1"/>
          </p:nvPr>
        </p:nvSpPr>
        <p:spPr>
          <a:xfrm>
            <a:off x="3353127" y="2475156"/>
            <a:ext cx="2344472"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20" name="Plassholder for bilde 9">
            <a:extLst>
              <a:ext uri="{FF2B5EF4-FFF2-40B4-BE49-F238E27FC236}">
                <a16:creationId xmlns:a16="http://schemas.microsoft.com/office/drawing/2014/main" id="{19B659F3-3C6D-4EC3-A091-CD365C7871A1}"/>
              </a:ext>
            </a:extLst>
          </p:cNvPr>
          <p:cNvSpPr>
            <a:spLocks noGrp="1"/>
          </p:cNvSpPr>
          <p:nvPr>
            <p:ph type="pic" sz="quarter" idx="17"/>
          </p:nvPr>
        </p:nvSpPr>
        <p:spPr>
          <a:xfrm>
            <a:off x="3353127" y="1502981"/>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21" name="Plassholder for tekst 1">
            <a:extLst>
              <a:ext uri="{FF2B5EF4-FFF2-40B4-BE49-F238E27FC236}">
                <a16:creationId xmlns:a16="http://schemas.microsoft.com/office/drawing/2014/main" id="{D2C47F8E-7A26-452E-9B29-3D12660FABFB}"/>
              </a:ext>
            </a:extLst>
          </p:cNvPr>
          <p:cNvSpPr>
            <a:spLocks noGrp="1"/>
          </p:cNvSpPr>
          <p:nvPr>
            <p:ph type="body" sz="quarter" idx="18"/>
          </p:nvPr>
        </p:nvSpPr>
        <p:spPr>
          <a:xfrm>
            <a:off x="6210999" y="2743278"/>
            <a:ext cx="2344472" cy="538671"/>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22" name="Plassholder for tekst 1">
            <a:extLst>
              <a:ext uri="{FF2B5EF4-FFF2-40B4-BE49-F238E27FC236}">
                <a16:creationId xmlns:a16="http://schemas.microsoft.com/office/drawing/2014/main" id="{80A02BC2-74F5-4A42-9BF1-B2BFDF939860}"/>
              </a:ext>
            </a:extLst>
          </p:cNvPr>
          <p:cNvSpPr>
            <a:spLocks noGrp="1"/>
          </p:cNvSpPr>
          <p:nvPr>
            <p:ph type="body" sz="quarter" idx="19" hasCustomPrompt="1"/>
          </p:nvPr>
        </p:nvSpPr>
        <p:spPr>
          <a:xfrm>
            <a:off x="6210999" y="2475156"/>
            <a:ext cx="2344472"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23" name="Plassholder for bilde 9">
            <a:extLst>
              <a:ext uri="{FF2B5EF4-FFF2-40B4-BE49-F238E27FC236}">
                <a16:creationId xmlns:a16="http://schemas.microsoft.com/office/drawing/2014/main" id="{06BB5B72-9229-42F0-A094-3C60C2D144A1}"/>
              </a:ext>
            </a:extLst>
          </p:cNvPr>
          <p:cNvSpPr>
            <a:spLocks noGrp="1"/>
          </p:cNvSpPr>
          <p:nvPr>
            <p:ph type="pic" sz="quarter" idx="20"/>
          </p:nvPr>
        </p:nvSpPr>
        <p:spPr>
          <a:xfrm>
            <a:off x="6210999" y="1502981"/>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24" name="Plassholder for tekst 1">
            <a:extLst>
              <a:ext uri="{FF2B5EF4-FFF2-40B4-BE49-F238E27FC236}">
                <a16:creationId xmlns:a16="http://schemas.microsoft.com/office/drawing/2014/main" id="{18B459D2-AFE0-4D41-967F-6C37DBCFB58E}"/>
              </a:ext>
            </a:extLst>
          </p:cNvPr>
          <p:cNvSpPr>
            <a:spLocks noGrp="1"/>
          </p:cNvSpPr>
          <p:nvPr>
            <p:ph type="body" sz="quarter" idx="21"/>
          </p:nvPr>
        </p:nvSpPr>
        <p:spPr>
          <a:xfrm>
            <a:off x="9082908" y="2743278"/>
            <a:ext cx="2344472" cy="538671"/>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25" name="Plassholder for tekst 1">
            <a:extLst>
              <a:ext uri="{FF2B5EF4-FFF2-40B4-BE49-F238E27FC236}">
                <a16:creationId xmlns:a16="http://schemas.microsoft.com/office/drawing/2014/main" id="{F06C3112-AF81-46B7-A61E-77FE068DC859}"/>
              </a:ext>
            </a:extLst>
          </p:cNvPr>
          <p:cNvSpPr>
            <a:spLocks noGrp="1"/>
          </p:cNvSpPr>
          <p:nvPr>
            <p:ph type="body" sz="quarter" idx="22" hasCustomPrompt="1"/>
          </p:nvPr>
        </p:nvSpPr>
        <p:spPr>
          <a:xfrm>
            <a:off x="9082908" y="2475156"/>
            <a:ext cx="2344472"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26" name="Plassholder for bilde 9">
            <a:extLst>
              <a:ext uri="{FF2B5EF4-FFF2-40B4-BE49-F238E27FC236}">
                <a16:creationId xmlns:a16="http://schemas.microsoft.com/office/drawing/2014/main" id="{8F4BBD59-5366-450F-91F7-AE6F04E17BA6}"/>
              </a:ext>
            </a:extLst>
          </p:cNvPr>
          <p:cNvSpPr>
            <a:spLocks noGrp="1"/>
          </p:cNvSpPr>
          <p:nvPr>
            <p:ph type="pic" sz="quarter" idx="23"/>
          </p:nvPr>
        </p:nvSpPr>
        <p:spPr>
          <a:xfrm>
            <a:off x="9082908" y="1502981"/>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3" name="Plassholder for lysbildenummer 2">
            <a:extLst>
              <a:ext uri="{FF2B5EF4-FFF2-40B4-BE49-F238E27FC236}">
                <a16:creationId xmlns:a16="http://schemas.microsoft.com/office/drawing/2014/main" id="{3C02D755-F5F4-4401-A7A3-6EA94407C060}"/>
              </a:ext>
            </a:extLst>
          </p:cNvPr>
          <p:cNvSpPr>
            <a:spLocks noGrp="1"/>
          </p:cNvSpPr>
          <p:nvPr>
            <p:ph type="sldNum" sz="quarter" idx="25"/>
          </p:nvPr>
        </p:nvSpPr>
        <p:spPr/>
        <p:txBody>
          <a:bodyPr/>
          <a:lstStyle/>
          <a:p>
            <a:fld id="{AF82C51F-475B-4DE1-B4BE-74973CDCE049}" type="slidenum">
              <a:rPr lang="nb-NO" smtClean="0"/>
              <a:pPr/>
              <a:t>‹#›</a:t>
            </a:fld>
            <a:endParaRPr lang="nb-NO" dirty="0"/>
          </a:p>
        </p:txBody>
      </p:sp>
      <p:sp>
        <p:nvSpPr>
          <p:cNvPr id="4" name="Tittel 3">
            <a:extLst>
              <a:ext uri="{FF2B5EF4-FFF2-40B4-BE49-F238E27FC236}">
                <a16:creationId xmlns:a16="http://schemas.microsoft.com/office/drawing/2014/main" id="{59AD39D6-F0E2-4273-B83F-F4644A7B9227}"/>
              </a:ext>
            </a:extLst>
          </p:cNvPr>
          <p:cNvSpPr>
            <a:spLocks noGrp="1"/>
          </p:cNvSpPr>
          <p:nvPr>
            <p:ph type="title"/>
          </p:nvPr>
        </p:nvSpPr>
        <p:spPr>
          <a:xfrm>
            <a:off x="457150" y="302592"/>
            <a:ext cx="11277650" cy="553998"/>
          </a:xfrm>
        </p:spPr>
        <p:txBody>
          <a:bodyPr/>
          <a:lstStyle>
            <a:lvl1pPr>
              <a:defRPr sz="3600"/>
            </a:lvl1pPr>
          </a:lstStyle>
          <a:p>
            <a:r>
              <a:rPr lang="en-US"/>
              <a:t>Click to edit Master title style</a:t>
            </a:r>
            <a:endParaRPr lang="nb-NO" dirty="0"/>
          </a:p>
        </p:txBody>
      </p:sp>
      <p:pic>
        <p:nvPicPr>
          <p:cNvPr id="27" name="Picture 26" descr="Logo&#10;&#10;Description automatically generated">
            <a:extLst>
              <a:ext uri="{FF2B5EF4-FFF2-40B4-BE49-F238E27FC236}">
                <a16:creationId xmlns:a16="http://schemas.microsoft.com/office/drawing/2014/main" id="{31E7E9AD-DD10-7C45-A50C-7F3064A16F9F}"/>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
        <p:nvSpPr>
          <p:cNvPr id="28" name="Text Placeholder 11">
            <a:extLst>
              <a:ext uri="{FF2B5EF4-FFF2-40B4-BE49-F238E27FC236}">
                <a16:creationId xmlns:a16="http://schemas.microsoft.com/office/drawing/2014/main" id="{3531A8AF-008B-B440-90C1-42B32760EA0F}"/>
              </a:ext>
            </a:extLst>
          </p:cNvPr>
          <p:cNvSpPr>
            <a:spLocks noGrp="1"/>
          </p:cNvSpPr>
          <p:nvPr>
            <p:ph type="body" sz="quarter" idx="26"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1157918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w/ picture (4) - Dark">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00C6D0D-BEEB-4AB6-B7BB-EA2DDE11F3B4}"/>
              </a:ext>
            </a:extLst>
          </p:cNvPr>
          <p:cNvGraphicFramePr>
            <a:graphicFrameLocks noChangeAspect="1"/>
          </p:cNvGraphicFramePr>
          <p:nvPr userDrawn="1">
            <p:custDataLst>
              <p:tags r:id="rId2"/>
            </p:custDataLst>
            <p:extLst>
              <p:ext uri="{D42A27DB-BD31-4B8C-83A1-F6EECF244321}">
                <p14:modId xmlns:p14="http://schemas.microsoft.com/office/powerpoint/2010/main" val="1986682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4"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ACBD752-0A70-44E0-B0F6-33812D21036D}"/>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17" name="Plassholder for tekst 1">
            <a:extLst>
              <a:ext uri="{FF2B5EF4-FFF2-40B4-BE49-F238E27FC236}">
                <a16:creationId xmlns:a16="http://schemas.microsoft.com/office/drawing/2014/main" id="{12BE598A-3A59-48AE-8779-0D3482F39BE4}"/>
              </a:ext>
            </a:extLst>
          </p:cNvPr>
          <p:cNvSpPr>
            <a:spLocks noGrp="1"/>
          </p:cNvSpPr>
          <p:nvPr>
            <p:ph type="body" sz="quarter" idx="12"/>
          </p:nvPr>
        </p:nvSpPr>
        <p:spPr>
          <a:xfrm>
            <a:off x="457150" y="2743278"/>
            <a:ext cx="2344472" cy="492443"/>
          </a:xfrm>
          <a:prstGeom prst="rect">
            <a:avLst/>
          </a:prstGeom>
        </p:spPr>
        <p:txBody>
          <a:bodyPr wrap="square" lIns="0" tIns="0" rIns="0" bIns="0">
            <a:spAutoFit/>
          </a:bodyPr>
          <a:lstStyle>
            <a:lvl1pPr marL="0" indent="0">
              <a:buNone/>
              <a:defRPr>
                <a:solidFill>
                  <a:schemeClr val="accent4"/>
                </a:solidFill>
              </a:defRPr>
            </a:lvl1pPr>
            <a:lvl2pPr marL="224676" indent="0">
              <a:buNone/>
              <a:defRPr/>
            </a:lvl2pPr>
          </a:lstStyle>
          <a:p>
            <a:pPr lvl="0"/>
            <a:r>
              <a:rPr lang="en-US"/>
              <a:t>Click to edit Master text styles</a:t>
            </a:r>
          </a:p>
        </p:txBody>
      </p:sp>
      <p:sp>
        <p:nvSpPr>
          <p:cNvPr id="27" name="Plassholder for tekst 1">
            <a:extLst>
              <a:ext uri="{FF2B5EF4-FFF2-40B4-BE49-F238E27FC236}">
                <a16:creationId xmlns:a16="http://schemas.microsoft.com/office/drawing/2014/main" id="{500FE8A3-8D44-47A9-9DAC-2E9CEEAF738B}"/>
              </a:ext>
            </a:extLst>
          </p:cNvPr>
          <p:cNvSpPr>
            <a:spLocks noGrp="1"/>
          </p:cNvSpPr>
          <p:nvPr>
            <p:ph type="body" sz="quarter" idx="14" hasCustomPrompt="1"/>
          </p:nvPr>
        </p:nvSpPr>
        <p:spPr>
          <a:xfrm>
            <a:off x="457150" y="2475156"/>
            <a:ext cx="2344472" cy="246221"/>
          </a:xfrm>
          <a:prstGeom prst="rect">
            <a:avLst/>
          </a:prstGeom>
        </p:spPr>
        <p:txBody>
          <a:bodyPr wrap="square" lIns="0" tIns="0" rIns="0" bIns="0">
            <a:spAutoFit/>
          </a:bodyPr>
          <a:lstStyle>
            <a:lvl1pPr marL="0" indent="0">
              <a:buNone/>
              <a:defRPr b="0">
                <a:solidFill>
                  <a:schemeClr val="accent4"/>
                </a:solidFill>
                <a:latin typeface="+mj-lt"/>
              </a:defRPr>
            </a:lvl1pPr>
            <a:lvl2pPr marL="224676" indent="0">
              <a:buNone/>
              <a:defRPr/>
            </a:lvl2pPr>
          </a:lstStyle>
          <a:p>
            <a:pPr lvl="0"/>
            <a:r>
              <a:rPr lang="nb-NO" dirty="0" err="1"/>
              <a:t>Title</a:t>
            </a:r>
            <a:endParaRPr lang="nb-NO" dirty="0"/>
          </a:p>
        </p:txBody>
      </p:sp>
      <p:sp>
        <p:nvSpPr>
          <p:cNvPr id="28" name="Plassholder for bilde 9">
            <a:extLst>
              <a:ext uri="{FF2B5EF4-FFF2-40B4-BE49-F238E27FC236}">
                <a16:creationId xmlns:a16="http://schemas.microsoft.com/office/drawing/2014/main" id="{7B69421B-2715-418F-8E7E-5F5199BF4242}"/>
              </a:ext>
            </a:extLst>
          </p:cNvPr>
          <p:cNvSpPr>
            <a:spLocks noGrp="1"/>
          </p:cNvSpPr>
          <p:nvPr>
            <p:ph type="pic" sz="quarter" idx="11"/>
          </p:nvPr>
        </p:nvSpPr>
        <p:spPr>
          <a:xfrm>
            <a:off x="457150" y="1502981"/>
            <a:ext cx="737926" cy="743036"/>
          </a:xfrm>
          <a:solidFill>
            <a:schemeClr val="bg1">
              <a:lumMod val="85000"/>
            </a:schemeClr>
          </a:solidFill>
        </p:spPr>
        <p:txBody>
          <a:bodyPr/>
          <a:lstStyle>
            <a:lvl1pPr marL="0" indent="0">
              <a:buNone/>
              <a:defRPr sz="250">
                <a:solidFill>
                  <a:schemeClr val="accent4"/>
                </a:solidFill>
              </a:defRPr>
            </a:lvl1pPr>
          </a:lstStyle>
          <a:p>
            <a:r>
              <a:rPr lang="en-US"/>
              <a:t>Click icon to add picture</a:t>
            </a:r>
            <a:endParaRPr lang="nb-NO" dirty="0"/>
          </a:p>
        </p:txBody>
      </p:sp>
      <p:sp>
        <p:nvSpPr>
          <p:cNvPr id="29" name="Plassholder for tekst 1">
            <a:extLst>
              <a:ext uri="{FF2B5EF4-FFF2-40B4-BE49-F238E27FC236}">
                <a16:creationId xmlns:a16="http://schemas.microsoft.com/office/drawing/2014/main" id="{766220CC-9B0B-4B52-9122-227742493C9C}"/>
              </a:ext>
            </a:extLst>
          </p:cNvPr>
          <p:cNvSpPr>
            <a:spLocks noGrp="1"/>
          </p:cNvSpPr>
          <p:nvPr>
            <p:ph type="body" sz="quarter" idx="15"/>
          </p:nvPr>
        </p:nvSpPr>
        <p:spPr>
          <a:xfrm>
            <a:off x="3353127" y="2743278"/>
            <a:ext cx="2344472" cy="492443"/>
          </a:xfrm>
          <a:prstGeom prst="rect">
            <a:avLst/>
          </a:prstGeom>
        </p:spPr>
        <p:txBody>
          <a:bodyPr wrap="square" lIns="0" tIns="0" rIns="0" bIns="0">
            <a:spAutoFit/>
          </a:bodyPr>
          <a:lstStyle>
            <a:lvl1pPr marL="0" indent="0">
              <a:buNone/>
              <a:defRPr>
                <a:solidFill>
                  <a:schemeClr val="accent4"/>
                </a:solidFill>
              </a:defRPr>
            </a:lvl1pPr>
            <a:lvl2pPr marL="224676" indent="0">
              <a:buNone/>
              <a:defRPr/>
            </a:lvl2pPr>
          </a:lstStyle>
          <a:p>
            <a:pPr lvl="0"/>
            <a:r>
              <a:rPr lang="en-US"/>
              <a:t>Click to edit Master text styles</a:t>
            </a:r>
          </a:p>
        </p:txBody>
      </p:sp>
      <p:sp>
        <p:nvSpPr>
          <p:cNvPr id="30" name="Plassholder for tekst 1">
            <a:extLst>
              <a:ext uri="{FF2B5EF4-FFF2-40B4-BE49-F238E27FC236}">
                <a16:creationId xmlns:a16="http://schemas.microsoft.com/office/drawing/2014/main" id="{2505CFCD-EC9D-4BE3-B88F-E2DFD01E7396}"/>
              </a:ext>
            </a:extLst>
          </p:cNvPr>
          <p:cNvSpPr>
            <a:spLocks noGrp="1"/>
          </p:cNvSpPr>
          <p:nvPr>
            <p:ph type="body" sz="quarter" idx="16" hasCustomPrompt="1"/>
          </p:nvPr>
        </p:nvSpPr>
        <p:spPr>
          <a:xfrm>
            <a:off x="3353127" y="2475156"/>
            <a:ext cx="2344472" cy="246221"/>
          </a:xfrm>
          <a:prstGeom prst="rect">
            <a:avLst/>
          </a:prstGeom>
        </p:spPr>
        <p:txBody>
          <a:bodyPr wrap="square" lIns="0" tIns="0" rIns="0" bIns="0">
            <a:spAutoFit/>
          </a:bodyPr>
          <a:lstStyle>
            <a:lvl1pPr marL="0" indent="0">
              <a:buNone/>
              <a:defRPr b="0">
                <a:solidFill>
                  <a:schemeClr val="accent4"/>
                </a:solidFill>
                <a:latin typeface="+mj-lt"/>
              </a:defRPr>
            </a:lvl1pPr>
            <a:lvl2pPr marL="224676" indent="0">
              <a:buNone/>
              <a:defRPr/>
            </a:lvl2pPr>
          </a:lstStyle>
          <a:p>
            <a:pPr lvl="0"/>
            <a:r>
              <a:rPr lang="nb-NO" dirty="0" err="1"/>
              <a:t>Title</a:t>
            </a:r>
            <a:endParaRPr lang="nb-NO" dirty="0"/>
          </a:p>
        </p:txBody>
      </p:sp>
      <p:sp>
        <p:nvSpPr>
          <p:cNvPr id="31" name="Plassholder for bilde 9">
            <a:extLst>
              <a:ext uri="{FF2B5EF4-FFF2-40B4-BE49-F238E27FC236}">
                <a16:creationId xmlns:a16="http://schemas.microsoft.com/office/drawing/2014/main" id="{F849C1C4-A5A3-4C06-9B48-D851E7343C74}"/>
              </a:ext>
            </a:extLst>
          </p:cNvPr>
          <p:cNvSpPr>
            <a:spLocks noGrp="1"/>
          </p:cNvSpPr>
          <p:nvPr>
            <p:ph type="pic" sz="quarter" idx="17"/>
          </p:nvPr>
        </p:nvSpPr>
        <p:spPr>
          <a:xfrm>
            <a:off x="3353127" y="1502981"/>
            <a:ext cx="737926" cy="743036"/>
          </a:xfrm>
          <a:solidFill>
            <a:schemeClr val="bg1">
              <a:lumMod val="85000"/>
            </a:schemeClr>
          </a:solidFill>
        </p:spPr>
        <p:txBody>
          <a:bodyPr/>
          <a:lstStyle>
            <a:lvl1pPr marL="0" indent="0">
              <a:buNone/>
              <a:defRPr sz="250">
                <a:solidFill>
                  <a:schemeClr val="accent4"/>
                </a:solidFill>
              </a:defRPr>
            </a:lvl1pPr>
          </a:lstStyle>
          <a:p>
            <a:r>
              <a:rPr lang="en-US"/>
              <a:t>Click icon to add picture</a:t>
            </a:r>
            <a:endParaRPr lang="nb-NO" dirty="0"/>
          </a:p>
        </p:txBody>
      </p:sp>
      <p:sp>
        <p:nvSpPr>
          <p:cNvPr id="32" name="Plassholder for tekst 1">
            <a:extLst>
              <a:ext uri="{FF2B5EF4-FFF2-40B4-BE49-F238E27FC236}">
                <a16:creationId xmlns:a16="http://schemas.microsoft.com/office/drawing/2014/main" id="{C480614B-E0A4-4AF1-A071-D5A6DA6ADBA4}"/>
              </a:ext>
            </a:extLst>
          </p:cNvPr>
          <p:cNvSpPr>
            <a:spLocks noGrp="1"/>
          </p:cNvSpPr>
          <p:nvPr>
            <p:ph type="body" sz="quarter" idx="18"/>
          </p:nvPr>
        </p:nvSpPr>
        <p:spPr>
          <a:xfrm>
            <a:off x="6210999" y="2743278"/>
            <a:ext cx="2344472" cy="492443"/>
          </a:xfrm>
          <a:prstGeom prst="rect">
            <a:avLst/>
          </a:prstGeom>
        </p:spPr>
        <p:txBody>
          <a:bodyPr wrap="square" lIns="0" tIns="0" rIns="0" bIns="0">
            <a:spAutoFit/>
          </a:bodyPr>
          <a:lstStyle>
            <a:lvl1pPr marL="0" indent="0">
              <a:buNone/>
              <a:defRPr>
                <a:solidFill>
                  <a:schemeClr val="accent4"/>
                </a:solidFill>
              </a:defRPr>
            </a:lvl1pPr>
            <a:lvl2pPr marL="224676" indent="0">
              <a:buNone/>
              <a:defRPr/>
            </a:lvl2pPr>
          </a:lstStyle>
          <a:p>
            <a:pPr lvl="0"/>
            <a:r>
              <a:rPr lang="en-US"/>
              <a:t>Click to edit Master text styles</a:t>
            </a:r>
          </a:p>
        </p:txBody>
      </p:sp>
      <p:sp>
        <p:nvSpPr>
          <p:cNvPr id="33" name="Plassholder for tekst 1">
            <a:extLst>
              <a:ext uri="{FF2B5EF4-FFF2-40B4-BE49-F238E27FC236}">
                <a16:creationId xmlns:a16="http://schemas.microsoft.com/office/drawing/2014/main" id="{A5A77845-A174-4A16-B3E8-145FC2BA2916}"/>
              </a:ext>
            </a:extLst>
          </p:cNvPr>
          <p:cNvSpPr>
            <a:spLocks noGrp="1"/>
          </p:cNvSpPr>
          <p:nvPr>
            <p:ph type="body" sz="quarter" idx="19" hasCustomPrompt="1"/>
          </p:nvPr>
        </p:nvSpPr>
        <p:spPr>
          <a:xfrm>
            <a:off x="6210999" y="2475156"/>
            <a:ext cx="2344472" cy="246221"/>
          </a:xfrm>
          <a:prstGeom prst="rect">
            <a:avLst/>
          </a:prstGeom>
        </p:spPr>
        <p:txBody>
          <a:bodyPr wrap="square" lIns="0" tIns="0" rIns="0" bIns="0">
            <a:spAutoFit/>
          </a:bodyPr>
          <a:lstStyle>
            <a:lvl1pPr marL="0" indent="0">
              <a:buNone/>
              <a:defRPr b="0">
                <a:solidFill>
                  <a:schemeClr val="accent4"/>
                </a:solidFill>
                <a:latin typeface="+mj-lt"/>
              </a:defRPr>
            </a:lvl1pPr>
            <a:lvl2pPr marL="224676" indent="0">
              <a:buNone/>
              <a:defRPr/>
            </a:lvl2pPr>
          </a:lstStyle>
          <a:p>
            <a:pPr lvl="0"/>
            <a:r>
              <a:rPr lang="nb-NO" dirty="0" err="1"/>
              <a:t>Title</a:t>
            </a:r>
            <a:endParaRPr lang="nb-NO" dirty="0"/>
          </a:p>
        </p:txBody>
      </p:sp>
      <p:sp>
        <p:nvSpPr>
          <p:cNvPr id="34" name="Plassholder for bilde 9">
            <a:extLst>
              <a:ext uri="{FF2B5EF4-FFF2-40B4-BE49-F238E27FC236}">
                <a16:creationId xmlns:a16="http://schemas.microsoft.com/office/drawing/2014/main" id="{D407E114-A348-4BAB-A545-63B11F7200A7}"/>
              </a:ext>
            </a:extLst>
          </p:cNvPr>
          <p:cNvSpPr>
            <a:spLocks noGrp="1"/>
          </p:cNvSpPr>
          <p:nvPr>
            <p:ph type="pic" sz="quarter" idx="20"/>
          </p:nvPr>
        </p:nvSpPr>
        <p:spPr>
          <a:xfrm>
            <a:off x="6210999" y="1502981"/>
            <a:ext cx="737926" cy="743036"/>
          </a:xfrm>
          <a:solidFill>
            <a:schemeClr val="bg1">
              <a:lumMod val="85000"/>
            </a:schemeClr>
          </a:solidFill>
        </p:spPr>
        <p:txBody>
          <a:bodyPr/>
          <a:lstStyle>
            <a:lvl1pPr marL="0" indent="0">
              <a:buNone/>
              <a:defRPr sz="250">
                <a:solidFill>
                  <a:schemeClr val="accent4"/>
                </a:solidFill>
              </a:defRPr>
            </a:lvl1pPr>
          </a:lstStyle>
          <a:p>
            <a:r>
              <a:rPr lang="en-US"/>
              <a:t>Click icon to add picture</a:t>
            </a:r>
            <a:endParaRPr lang="nb-NO" dirty="0"/>
          </a:p>
        </p:txBody>
      </p:sp>
      <p:sp>
        <p:nvSpPr>
          <p:cNvPr id="35" name="Plassholder for tekst 1">
            <a:extLst>
              <a:ext uri="{FF2B5EF4-FFF2-40B4-BE49-F238E27FC236}">
                <a16:creationId xmlns:a16="http://schemas.microsoft.com/office/drawing/2014/main" id="{78D8894D-2BC6-41C6-984A-377433FD8287}"/>
              </a:ext>
            </a:extLst>
          </p:cNvPr>
          <p:cNvSpPr>
            <a:spLocks noGrp="1"/>
          </p:cNvSpPr>
          <p:nvPr>
            <p:ph type="body" sz="quarter" idx="21"/>
          </p:nvPr>
        </p:nvSpPr>
        <p:spPr>
          <a:xfrm>
            <a:off x="9082908" y="2743278"/>
            <a:ext cx="2344472" cy="492443"/>
          </a:xfrm>
          <a:prstGeom prst="rect">
            <a:avLst/>
          </a:prstGeom>
        </p:spPr>
        <p:txBody>
          <a:bodyPr wrap="square" lIns="0" tIns="0" rIns="0" bIns="0">
            <a:spAutoFit/>
          </a:bodyPr>
          <a:lstStyle>
            <a:lvl1pPr marL="0" indent="0">
              <a:buNone/>
              <a:defRPr>
                <a:solidFill>
                  <a:schemeClr val="accent4"/>
                </a:solidFill>
              </a:defRPr>
            </a:lvl1pPr>
            <a:lvl2pPr marL="224676" indent="0">
              <a:buNone/>
              <a:defRPr/>
            </a:lvl2pPr>
          </a:lstStyle>
          <a:p>
            <a:pPr lvl="0"/>
            <a:r>
              <a:rPr lang="en-US"/>
              <a:t>Click to edit Master text styles</a:t>
            </a:r>
          </a:p>
        </p:txBody>
      </p:sp>
      <p:sp>
        <p:nvSpPr>
          <p:cNvPr id="36" name="Plassholder for tekst 1">
            <a:extLst>
              <a:ext uri="{FF2B5EF4-FFF2-40B4-BE49-F238E27FC236}">
                <a16:creationId xmlns:a16="http://schemas.microsoft.com/office/drawing/2014/main" id="{68B559E6-2576-4D6F-9D18-74A3615679FB}"/>
              </a:ext>
            </a:extLst>
          </p:cNvPr>
          <p:cNvSpPr>
            <a:spLocks noGrp="1"/>
          </p:cNvSpPr>
          <p:nvPr>
            <p:ph type="body" sz="quarter" idx="22" hasCustomPrompt="1"/>
          </p:nvPr>
        </p:nvSpPr>
        <p:spPr>
          <a:xfrm>
            <a:off x="9082908" y="2475156"/>
            <a:ext cx="2344472" cy="246221"/>
          </a:xfrm>
          <a:prstGeom prst="rect">
            <a:avLst/>
          </a:prstGeom>
        </p:spPr>
        <p:txBody>
          <a:bodyPr wrap="square" lIns="0" tIns="0" rIns="0" bIns="0">
            <a:spAutoFit/>
          </a:bodyPr>
          <a:lstStyle>
            <a:lvl1pPr marL="0" indent="0">
              <a:buNone/>
              <a:defRPr b="0">
                <a:solidFill>
                  <a:schemeClr val="accent4"/>
                </a:solidFill>
                <a:latin typeface="+mj-lt"/>
              </a:defRPr>
            </a:lvl1pPr>
            <a:lvl2pPr marL="224676" indent="0">
              <a:buNone/>
              <a:defRPr/>
            </a:lvl2pPr>
          </a:lstStyle>
          <a:p>
            <a:pPr lvl="0"/>
            <a:r>
              <a:rPr lang="nb-NO" dirty="0" err="1"/>
              <a:t>Title</a:t>
            </a:r>
            <a:endParaRPr lang="nb-NO" dirty="0"/>
          </a:p>
        </p:txBody>
      </p:sp>
      <p:sp>
        <p:nvSpPr>
          <p:cNvPr id="37" name="Plassholder for bilde 9">
            <a:extLst>
              <a:ext uri="{FF2B5EF4-FFF2-40B4-BE49-F238E27FC236}">
                <a16:creationId xmlns:a16="http://schemas.microsoft.com/office/drawing/2014/main" id="{D0DB93B8-F9CE-4D9F-8D6E-C4139BCA8DA2}"/>
              </a:ext>
            </a:extLst>
          </p:cNvPr>
          <p:cNvSpPr>
            <a:spLocks noGrp="1"/>
          </p:cNvSpPr>
          <p:nvPr>
            <p:ph type="pic" sz="quarter" idx="23"/>
          </p:nvPr>
        </p:nvSpPr>
        <p:spPr>
          <a:xfrm>
            <a:off x="9082908" y="1502981"/>
            <a:ext cx="737926" cy="743036"/>
          </a:xfrm>
          <a:solidFill>
            <a:schemeClr val="bg1">
              <a:lumMod val="85000"/>
            </a:schemeClr>
          </a:solidFill>
        </p:spPr>
        <p:txBody>
          <a:bodyPr/>
          <a:lstStyle>
            <a:lvl1pPr marL="0" indent="0">
              <a:buNone/>
              <a:defRPr sz="250">
                <a:solidFill>
                  <a:schemeClr val="accent4"/>
                </a:solidFill>
              </a:defRPr>
            </a:lvl1pPr>
          </a:lstStyle>
          <a:p>
            <a:r>
              <a:rPr lang="en-US"/>
              <a:t>Click icon to add picture</a:t>
            </a:r>
            <a:endParaRPr lang="nb-NO" dirty="0"/>
          </a:p>
        </p:txBody>
      </p:sp>
      <p:sp>
        <p:nvSpPr>
          <p:cNvPr id="39" name="Plassholder for lysbildenummer 2">
            <a:extLst>
              <a:ext uri="{FF2B5EF4-FFF2-40B4-BE49-F238E27FC236}">
                <a16:creationId xmlns:a16="http://schemas.microsoft.com/office/drawing/2014/main" id="{25F2DC1F-FFC2-4B46-9DBE-9B6D381B2B22}"/>
              </a:ext>
            </a:extLst>
          </p:cNvPr>
          <p:cNvSpPr>
            <a:spLocks noGrp="1"/>
          </p:cNvSpPr>
          <p:nvPr>
            <p:ph type="sldNum" sz="quarter" idx="25"/>
          </p:nvPr>
        </p:nvSpPr>
        <p:spPr>
          <a:xfrm>
            <a:off x="8332948" y="6574955"/>
            <a:ext cx="2743200" cy="115416"/>
          </a:xfrm>
        </p:spPr>
        <p:txBody>
          <a:bodyPr/>
          <a:lstStyle>
            <a:lvl1pPr>
              <a:defRPr>
                <a:solidFill>
                  <a:schemeClr val="accent4"/>
                </a:solidFill>
              </a:defRPr>
            </a:lvl1pPr>
          </a:lstStyle>
          <a:p>
            <a:fld id="{AF82C51F-475B-4DE1-B4BE-74973CDCE049}" type="slidenum">
              <a:rPr lang="nb-NO" smtClean="0"/>
              <a:pPr/>
              <a:t>‹#›</a:t>
            </a:fld>
            <a:endParaRPr lang="nb-NO" dirty="0"/>
          </a:p>
        </p:txBody>
      </p:sp>
      <p:sp>
        <p:nvSpPr>
          <p:cNvPr id="40" name="Tittel 3">
            <a:extLst>
              <a:ext uri="{FF2B5EF4-FFF2-40B4-BE49-F238E27FC236}">
                <a16:creationId xmlns:a16="http://schemas.microsoft.com/office/drawing/2014/main" id="{2FD45B49-B78F-465D-9A62-619F40BFFD09}"/>
              </a:ext>
            </a:extLst>
          </p:cNvPr>
          <p:cNvSpPr>
            <a:spLocks noGrp="1"/>
          </p:cNvSpPr>
          <p:nvPr>
            <p:ph type="title"/>
          </p:nvPr>
        </p:nvSpPr>
        <p:spPr>
          <a:xfrm>
            <a:off x="457150" y="302592"/>
            <a:ext cx="11277650" cy="553998"/>
          </a:xfrm>
        </p:spPr>
        <p:txBody>
          <a:bodyPr/>
          <a:lstStyle>
            <a:lvl1pPr>
              <a:defRPr sz="3600">
                <a:solidFill>
                  <a:schemeClr val="accent4"/>
                </a:solidFill>
              </a:defRPr>
            </a:lvl1pPr>
          </a:lstStyle>
          <a:p>
            <a:r>
              <a:rPr lang="en-US"/>
              <a:t>Click to edit Master title style</a:t>
            </a:r>
            <a:endParaRPr lang="nb-NO" dirty="0"/>
          </a:p>
        </p:txBody>
      </p:sp>
      <p:pic>
        <p:nvPicPr>
          <p:cNvPr id="18" name="Bilde 10">
            <a:extLst>
              <a:ext uri="{FF2B5EF4-FFF2-40B4-BE49-F238E27FC236}">
                <a16:creationId xmlns:a16="http://schemas.microsoft.com/office/drawing/2014/main" id="{9B79105C-AC6F-4301-A4B8-8CC59404586B}"/>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pic>
        <p:nvPicPr>
          <p:cNvPr id="23" name="Picture 22" descr="Logo&#10;&#10;Description automatically generated">
            <a:extLst>
              <a:ext uri="{FF2B5EF4-FFF2-40B4-BE49-F238E27FC236}">
                <a16:creationId xmlns:a16="http://schemas.microsoft.com/office/drawing/2014/main" id="{173F8E05-B87B-A545-93E5-9F5A25969A5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
        <p:nvSpPr>
          <p:cNvPr id="22" name="Text Placeholder 11">
            <a:extLst>
              <a:ext uri="{FF2B5EF4-FFF2-40B4-BE49-F238E27FC236}">
                <a16:creationId xmlns:a16="http://schemas.microsoft.com/office/drawing/2014/main" id="{3F5E0365-83EB-CE42-B9F8-5DE583817E77}"/>
              </a:ext>
            </a:extLst>
          </p:cNvPr>
          <p:cNvSpPr>
            <a:spLocks noGrp="1"/>
          </p:cNvSpPr>
          <p:nvPr>
            <p:ph type="body" sz="quarter" idx="26"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131665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09C2AA6-C0E4-4FF3-92C6-F5592B5877DA}"/>
              </a:ext>
            </a:extLst>
          </p:cNvPr>
          <p:cNvGraphicFramePr>
            <a:graphicFrameLocks noChangeAspect="1"/>
          </p:cNvGraphicFramePr>
          <p:nvPr userDrawn="1">
            <p:custDataLst>
              <p:tags r:id="rId2"/>
            </p:custDataLst>
            <p:extLst>
              <p:ext uri="{D42A27DB-BD31-4B8C-83A1-F6EECF244321}">
                <p14:modId xmlns:p14="http://schemas.microsoft.com/office/powerpoint/2010/main" val="2357695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8" name="think-cell Slide" r:id="rId4" imgW="631" imgH="631" progId="TCLayout.ActiveDocument.1">
                  <p:embed/>
                </p:oleObj>
              </mc:Choice>
              <mc:Fallback>
                <p:oleObj name="think-cell Slide" r:id="rId4" imgW="631" imgH="63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tel 1"/>
          <p:cNvSpPr>
            <a:spLocks noGrp="1"/>
          </p:cNvSpPr>
          <p:nvPr>
            <p:ph type="title" hasCustomPrompt="1"/>
          </p:nvPr>
        </p:nvSpPr>
        <p:spPr>
          <a:xfrm>
            <a:off x="457968" y="2289175"/>
            <a:ext cx="5751563" cy="654101"/>
          </a:xfrm>
          <a:noFill/>
        </p:spPr>
        <p:txBody>
          <a:bodyPr wrap="square" anchor="b" anchorCtr="0">
            <a:spAutoFit/>
          </a:bodyPr>
          <a:lstStyle>
            <a:lvl1pPr>
              <a:defRPr>
                <a:solidFill>
                  <a:schemeClr val="bg1"/>
                </a:solidFill>
              </a:defRPr>
            </a:lvl1pPr>
          </a:lstStyle>
          <a:p>
            <a:r>
              <a:rPr lang="en-GB" dirty="0"/>
              <a:t>Quote</a:t>
            </a:r>
            <a:endParaRPr lang="nb-NO" dirty="0"/>
          </a:p>
        </p:txBody>
      </p:sp>
      <p:sp>
        <p:nvSpPr>
          <p:cNvPr id="9" name="Plassholder for tekst 8">
            <a:extLst>
              <a:ext uri="{FF2B5EF4-FFF2-40B4-BE49-F238E27FC236}">
                <a16:creationId xmlns:a16="http://schemas.microsoft.com/office/drawing/2014/main" id="{7731585A-DC2B-4AE1-B0C2-9A76B39E2881}"/>
              </a:ext>
            </a:extLst>
          </p:cNvPr>
          <p:cNvSpPr>
            <a:spLocks noGrp="1"/>
          </p:cNvSpPr>
          <p:nvPr>
            <p:ph type="body" sz="quarter" idx="11" hasCustomPrompt="1"/>
          </p:nvPr>
        </p:nvSpPr>
        <p:spPr>
          <a:xfrm>
            <a:off x="457258" y="3485880"/>
            <a:ext cx="3606741" cy="246221"/>
          </a:xfrm>
        </p:spPr>
        <p:txBody>
          <a:bodyPr wrap="square">
            <a:spAutoFit/>
          </a:bodyPr>
          <a:lstStyle>
            <a:lvl1pPr marL="0" indent="0">
              <a:buNone/>
              <a:defRPr>
                <a:solidFill>
                  <a:schemeClr val="bg1"/>
                </a:solidFill>
                <a:latin typeface="+mj-lt"/>
              </a:defRPr>
            </a:lvl1pPr>
          </a:lstStyle>
          <a:p>
            <a:pPr lvl="0"/>
            <a:r>
              <a:rPr lang="nb-NO" dirty="0" err="1"/>
              <a:t>Name</a:t>
            </a:r>
            <a:endParaRPr lang="nb-NO" dirty="0"/>
          </a:p>
        </p:txBody>
      </p:sp>
      <p:sp>
        <p:nvSpPr>
          <p:cNvPr id="3" name="Plassholder for lysbildenummer 2">
            <a:extLst>
              <a:ext uri="{FF2B5EF4-FFF2-40B4-BE49-F238E27FC236}">
                <a16:creationId xmlns:a16="http://schemas.microsoft.com/office/drawing/2014/main" id="{EBDFD395-033C-4C11-933D-962EAECD79CB}"/>
              </a:ext>
            </a:extLst>
          </p:cNvPr>
          <p:cNvSpPr>
            <a:spLocks noGrp="1"/>
          </p:cNvSpPr>
          <p:nvPr>
            <p:ph type="sldNum" sz="quarter" idx="12"/>
          </p:nvPr>
        </p:nvSpPr>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10" name="Bilde 10">
            <a:extLst>
              <a:ext uri="{FF2B5EF4-FFF2-40B4-BE49-F238E27FC236}">
                <a16:creationId xmlns:a16="http://schemas.microsoft.com/office/drawing/2014/main" id="{A0F75431-839D-4B28-AA4A-51CA92581576}"/>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pic>
        <p:nvPicPr>
          <p:cNvPr id="13" name="Picture 12" descr="Logo&#10;&#10;Description automatically generated">
            <a:extLst>
              <a:ext uri="{FF2B5EF4-FFF2-40B4-BE49-F238E27FC236}">
                <a16:creationId xmlns:a16="http://schemas.microsoft.com/office/drawing/2014/main" id="{CFBD5388-0A22-E844-86C3-7A4ED516091F}"/>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
        <p:nvSpPr>
          <p:cNvPr id="12" name="Text Placeholder 11">
            <a:extLst>
              <a:ext uri="{FF2B5EF4-FFF2-40B4-BE49-F238E27FC236}">
                <a16:creationId xmlns:a16="http://schemas.microsoft.com/office/drawing/2014/main" id="{1D3D3789-1E81-0C47-9B03-2C03A7BD3606}"/>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768974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hapter seperator - White on blue">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3840241" y="2698690"/>
            <a:ext cx="4511518" cy="1308202"/>
          </a:xfrm>
        </p:spPr>
        <p:txBody>
          <a:bodyPr wrap="square" anchor="ctr" anchorCtr="0">
            <a:spAutoFit/>
          </a:bodyPr>
          <a:lstStyle>
            <a:lvl1pPr algn="ctr">
              <a:defRPr>
                <a:solidFill>
                  <a:schemeClr val="bg1"/>
                </a:solidFill>
              </a:defRPr>
            </a:lvl1pPr>
          </a:lstStyle>
          <a:p>
            <a:r>
              <a:rPr lang="en-GB" dirty="0"/>
              <a:t>Separator slide title area</a:t>
            </a:r>
            <a:endParaRPr lang="nb-NO" dirty="0"/>
          </a:p>
        </p:txBody>
      </p:sp>
      <p:pic>
        <p:nvPicPr>
          <p:cNvPr id="8" name="Bilde 5">
            <a:extLst>
              <a:ext uri="{FF2B5EF4-FFF2-40B4-BE49-F238E27FC236}">
                <a16:creationId xmlns:a16="http://schemas.microsoft.com/office/drawing/2014/main" id="{3177F54D-4EBE-4382-A5DC-8C0AD33A3CF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760684" y="6144843"/>
            <a:ext cx="974166" cy="270849"/>
          </a:xfrm>
          <a:prstGeom prst="rect">
            <a:avLst/>
          </a:prstGeom>
        </p:spPr>
      </p:pic>
      <p:pic>
        <p:nvPicPr>
          <p:cNvPr id="6" name="Picture 5" descr="Logo&#10;&#10;Description automatically generated">
            <a:extLst>
              <a:ext uri="{FF2B5EF4-FFF2-40B4-BE49-F238E27FC236}">
                <a16:creationId xmlns:a16="http://schemas.microsoft.com/office/drawing/2014/main" id="{62D604C0-0F7B-AA47-8F94-C656B07D204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0799" y="6142382"/>
            <a:ext cx="2183071" cy="273310"/>
          </a:xfrm>
          <a:prstGeom prst="rect">
            <a:avLst/>
          </a:prstGeom>
        </p:spPr>
      </p:pic>
    </p:spTree>
    <p:extLst>
      <p:ext uri="{BB962C8B-B14F-4D97-AF65-F5344CB8AC3E}">
        <p14:creationId xmlns:p14="http://schemas.microsoft.com/office/powerpoint/2010/main" val="1970578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hapter seperator - Blue on white">
    <p:bg>
      <p:bgPr>
        <a:solidFill>
          <a:srgbClr val="F7F7F7"/>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3840241" y="2698690"/>
            <a:ext cx="4511518" cy="1308202"/>
          </a:xfrm>
        </p:spPr>
        <p:txBody>
          <a:bodyPr wrap="square" anchor="ctr" anchorCtr="0">
            <a:spAutoFit/>
          </a:bodyPr>
          <a:lstStyle>
            <a:lvl1pPr algn="ctr">
              <a:defRPr>
                <a:solidFill>
                  <a:srgbClr val="092036"/>
                </a:solidFill>
              </a:defRPr>
            </a:lvl1pPr>
          </a:lstStyle>
          <a:p>
            <a:r>
              <a:rPr lang="en-GB" dirty="0"/>
              <a:t>Separator slide title area</a:t>
            </a:r>
            <a:endParaRPr lang="nb-NO" dirty="0"/>
          </a:p>
        </p:txBody>
      </p:sp>
      <p:pic>
        <p:nvPicPr>
          <p:cNvPr id="9" name="Bilde 4">
            <a:extLst>
              <a:ext uri="{FF2B5EF4-FFF2-40B4-BE49-F238E27FC236}">
                <a16:creationId xmlns:a16="http://schemas.microsoft.com/office/drawing/2014/main" id="{F233FD8C-304D-416E-9DB9-008A8271BB8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760684" y="6144843"/>
            <a:ext cx="974151" cy="270849"/>
          </a:xfrm>
          <a:prstGeom prst="rect">
            <a:avLst/>
          </a:prstGeom>
        </p:spPr>
      </p:pic>
      <p:pic>
        <p:nvPicPr>
          <p:cNvPr id="8" name="Picture 7" descr="Logo&#10;&#10;Description automatically generated">
            <a:extLst>
              <a:ext uri="{FF2B5EF4-FFF2-40B4-BE49-F238E27FC236}">
                <a16:creationId xmlns:a16="http://schemas.microsoft.com/office/drawing/2014/main" id="{628B66FD-AE4B-444E-90BE-4AA17173822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12" t="33663" r="9051" b="33591"/>
          <a:stretch/>
        </p:blipFill>
        <p:spPr>
          <a:xfrm>
            <a:off x="423472" y="6169471"/>
            <a:ext cx="2190519" cy="246221"/>
          </a:xfrm>
          <a:prstGeom prst="rect">
            <a:avLst/>
          </a:prstGeom>
        </p:spPr>
      </p:pic>
    </p:spTree>
    <p:extLst>
      <p:ext uri="{BB962C8B-B14F-4D97-AF65-F5344CB8AC3E}">
        <p14:creationId xmlns:p14="http://schemas.microsoft.com/office/powerpoint/2010/main" val="2535602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 Dark #2">
    <p:bg>
      <p:bgPr>
        <a:solidFill>
          <a:schemeClr val="accent1"/>
        </a:solidFill>
        <a:effectLst/>
      </p:bgPr>
    </p:bg>
    <p:spTree>
      <p:nvGrpSpPr>
        <p:cNvPr id="1" name=""/>
        <p:cNvGrpSpPr/>
        <p:nvPr/>
      </p:nvGrpSpPr>
      <p:grpSpPr>
        <a:xfrm>
          <a:off x="0" y="0"/>
          <a:ext cx="0" cy="0"/>
          <a:chOff x="0" y="0"/>
          <a:chExt cx="0" cy="0"/>
        </a:xfrm>
      </p:grpSpPr>
      <p:sp>
        <p:nvSpPr>
          <p:cNvPr id="9" name="Plassholder for bilde 9">
            <a:extLst>
              <a:ext uri="{FF2B5EF4-FFF2-40B4-BE49-F238E27FC236}">
                <a16:creationId xmlns:a16="http://schemas.microsoft.com/office/drawing/2014/main" id="{EDE73D52-5613-7546-90B2-E888C3C5A5CF}"/>
              </a:ext>
            </a:extLst>
          </p:cNvPr>
          <p:cNvSpPr>
            <a:spLocks noGrp="1"/>
          </p:cNvSpPr>
          <p:nvPr>
            <p:ph type="pic" sz="quarter" idx="11"/>
          </p:nvPr>
        </p:nvSpPr>
        <p:spPr>
          <a:xfrm>
            <a:off x="6096000" y="0"/>
            <a:ext cx="6096000" cy="6858000"/>
          </a:xfrm>
          <a:noFill/>
        </p:spPr>
        <p:txBody>
          <a:bodyPr/>
          <a:lstStyle>
            <a:lvl1pPr>
              <a:defRPr>
                <a:solidFill>
                  <a:schemeClr val="accent4"/>
                </a:solidFill>
              </a:defRPr>
            </a:lvl1pPr>
          </a:lstStyle>
          <a:p>
            <a:r>
              <a:rPr lang="en-US"/>
              <a:t>Click icon to add picture</a:t>
            </a:r>
            <a:endParaRPr lang="nb-NO"/>
          </a:p>
        </p:txBody>
      </p:sp>
      <p:sp>
        <p:nvSpPr>
          <p:cNvPr id="15" name="Tittel 5">
            <a:extLst>
              <a:ext uri="{FF2B5EF4-FFF2-40B4-BE49-F238E27FC236}">
                <a16:creationId xmlns:a16="http://schemas.microsoft.com/office/drawing/2014/main" id="{975E073E-8B7A-8242-89C7-80EC1940A086}"/>
              </a:ext>
            </a:extLst>
          </p:cNvPr>
          <p:cNvSpPr>
            <a:spLocks noGrp="1"/>
          </p:cNvSpPr>
          <p:nvPr>
            <p:ph type="title"/>
          </p:nvPr>
        </p:nvSpPr>
        <p:spPr>
          <a:xfrm>
            <a:off x="457150" y="2345256"/>
            <a:ext cx="4795888" cy="1367183"/>
          </a:xfrm>
        </p:spPr>
        <p:txBody>
          <a:bodyPr/>
          <a:lstStyle>
            <a:lvl1pPr>
              <a:defRPr>
                <a:solidFill>
                  <a:schemeClr val="bg1"/>
                </a:solidFill>
              </a:defRPr>
            </a:lvl1pPr>
          </a:lstStyle>
          <a:p>
            <a:r>
              <a:rPr lang="en-US"/>
              <a:t>Click to edit Master title style</a:t>
            </a:r>
            <a:endParaRPr lang="nb-NO" dirty="0"/>
          </a:p>
        </p:txBody>
      </p:sp>
      <p:pic>
        <p:nvPicPr>
          <p:cNvPr id="17" name="Bilde 5">
            <a:extLst>
              <a:ext uri="{FF2B5EF4-FFF2-40B4-BE49-F238E27FC236}">
                <a16:creationId xmlns:a16="http://schemas.microsoft.com/office/drawing/2014/main" id="{B67D399B-6157-F447-88ED-666BADF141C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0800" y="6144843"/>
            <a:ext cx="974166" cy="270849"/>
          </a:xfrm>
          <a:prstGeom prst="rect">
            <a:avLst/>
          </a:prstGeom>
        </p:spPr>
      </p:pic>
      <p:sp>
        <p:nvSpPr>
          <p:cNvPr id="19" name="Plassholder for tekst 11">
            <a:extLst>
              <a:ext uri="{FF2B5EF4-FFF2-40B4-BE49-F238E27FC236}">
                <a16:creationId xmlns:a16="http://schemas.microsoft.com/office/drawing/2014/main" id="{16EC9E2E-942F-AF48-AA72-A5C4C33C921D}"/>
              </a:ext>
            </a:extLst>
          </p:cNvPr>
          <p:cNvSpPr>
            <a:spLocks noGrp="1"/>
          </p:cNvSpPr>
          <p:nvPr>
            <p:ph type="body" sz="quarter" idx="12" hasCustomPrompt="1"/>
          </p:nvPr>
        </p:nvSpPr>
        <p:spPr>
          <a:xfrm>
            <a:off x="457150" y="3871467"/>
            <a:ext cx="4802238" cy="246221"/>
          </a:xfrm>
        </p:spPr>
        <p:txBody>
          <a:bodyPr wrap="square">
            <a:spAutoFit/>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err="1"/>
              <a:t>Description</a:t>
            </a:r>
            <a:endParaRPr lang="nb-NO" dirty="0"/>
          </a:p>
        </p:txBody>
      </p:sp>
      <p:pic>
        <p:nvPicPr>
          <p:cNvPr id="7" name="Picture 6" descr="Logo&#10;&#10;Description automatically generated">
            <a:extLst>
              <a:ext uri="{FF2B5EF4-FFF2-40B4-BE49-F238E27FC236}">
                <a16:creationId xmlns:a16="http://schemas.microsoft.com/office/drawing/2014/main" id="{B50358E7-D11A-E84B-80D3-8BBBF13B9A8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0799" y="442308"/>
            <a:ext cx="2183071" cy="273310"/>
          </a:xfrm>
          <a:prstGeom prst="rect">
            <a:avLst/>
          </a:prstGeom>
        </p:spPr>
      </p:pic>
    </p:spTree>
    <p:extLst>
      <p:ext uri="{BB962C8B-B14F-4D97-AF65-F5344CB8AC3E}">
        <p14:creationId xmlns:p14="http://schemas.microsoft.com/office/powerpoint/2010/main" val="20537285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pter seperator picture #1">
    <p:bg>
      <p:bgPr>
        <a:solidFill>
          <a:srgbClr val="092036"/>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3840241" y="2698690"/>
            <a:ext cx="4511518" cy="1308202"/>
          </a:xfrm>
        </p:spPr>
        <p:txBody>
          <a:bodyPr wrap="square" anchor="ctr" anchorCtr="0">
            <a:spAutoFit/>
          </a:bodyPr>
          <a:lstStyle>
            <a:lvl1pPr algn="ctr">
              <a:defRPr>
                <a:solidFill>
                  <a:schemeClr val="bg1"/>
                </a:solidFill>
              </a:defRPr>
            </a:lvl1pPr>
          </a:lstStyle>
          <a:p>
            <a:r>
              <a:rPr lang="en-GB" dirty="0"/>
              <a:t>Separator slide title area</a:t>
            </a:r>
            <a:endParaRPr lang="nb-NO" dirty="0"/>
          </a:p>
        </p:txBody>
      </p:sp>
      <p:pic>
        <p:nvPicPr>
          <p:cNvPr id="4" name="Bilde 5">
            <a:extLst>
              <a:ext uri="{FF2B5EF4-FFF2-40B4-BE49-F238E27FC236}">
                <a16:creationId xmlns:a16="http://schemas.microsoft.com/office/drawing/2014/main" id="{CB3837C7-87A0-954B-90E1-CE66C3BAD4E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760684" y="6144843"/>
            <a:ext cx="974166" cy="270849"/>
          </a:xfrm>
          <a:prstGeom prst="rect">
            <a:avLst/>
          </a:prstGeom>
        </p:spPr>
      </p:pic>
      <p:pic>
        <p:nvPicPr>
          <p:cNvPr id="6" name="Picture 5" descr="Logo&#10;&#10;Description automatically generated">
            <a:extLst>
              <a:ext uri="{FF2B5EF4-FFF2-40B4-BE49-F238E27FC236}">
                <a16:creationId xmlns:a16="http://schemas.microsoft.com/office/drawing/2014/main" id="{CFDBB83B-0276-1D4B-A52F-6A92366105A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0799" y="6142382"/>
            <a:ext cx="2183071" cy="273310"/>
          </a:xfrm>
          <a:prstGeom prst="rect">
            <a:avLst/>
          </a:prstGeom>
        </p:spPr>
      </p:pic>
    </p:spTree>
    <p:extLst>
      <p:ext uri="{BB962C8B-B14F-4D97-AF65-F5344CB8AC3E}">
        <p14:creationId xmlns:p14="http://schemas.microsoft.com/office/powerpoint/2010/main" val="702627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 Bright">
    <p:bg>
      <p:bgPr>
        <a:solidFill>
          <a:srgbClr val="F7F7F7"/>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D42AC799-835B-4C74-8EFF-5C1C035533EB}"/>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5" name="Plassholder for diagram 4">
            <a:extLst>
              <a:ext uri="{FF2B5EF4-FFF2-40B4-BE49-F238E27FC236}">
                <a16:creationId xmlns:a16="http://schemas.microsoft.com/office/drawing/2014/main" id="{CBCFB0D6-D6B6-4207-BE49-ABF25A8B1A97}"/>
              </a:ext>
            </a:extLst>
          </p:cNvPr>
          <p:cNvSpPr>
            <a:spLocks noGrp="1"/>
          </p:cNvSpPr>
          <p:nvPr>
            <p:ph type="chart" sz="quarter" idx="11"/>
          </p:nvPr>
        </p:nvSpPr>
        <p:spPr>
          <a:xfrm>
            <a:off x="7102765" y="1478452"/>
            <a:ext cx="4488071" cy="4274086"/>
          </a:xfrm>
          <a:prstGeom prst="rect">
            <a:avLst/>
          </a:prstGeom>
        </p:spPr>
        <p:txBody>
          <a:bodyPr lIns="0" tIns="0" rIns="0" bIns="0"/>
          <a:lstStyle/>
          <a:p>
            <a:r>
              <a:rPr lang="en-US"/>
              <a:t>Click icon to add chart</a:t>
            </a:r>
            <a:endParaRPr lang="nb-NO"/>
          </a:p>
        </p:txBody>
      </p:sp>
      <p:sp>
        <p:nvSpPr>
          <p:cNvPr id="4" name="Tittel 3">
            <a:extLst>
              <a:ext uri="{FF2B5EF4-FFF2-40B4-BE49-F238E27FC236}">
                <a16:creationId xmlns:a16="http://schemas.microsoft.com/office/drawing/2014/main" id="{B3098FEC-78A7-4049-BA3F-B38259B54FD6}"/>
              </a:ext>
            </a:extLst>
          </p:cNvPr>
          <p:cNvSpPr>
            <a:spLocks noGrp="1"/>
          </p:cNvSpPr>
          <p:nvPr>
            <p:ph type="title"/>
          </p:nvPr>
        </p:nvSpPr>
        <p:spPr>
          <a:xfrm>
            <a:off x="457150" y="302592"/>
            <a:ext cx="4795888" cy="1308202"/>
          </a:xfrm>
        </p:spPr>
        <p:txBody>
          <a:bodyPr/>
          <a:lstStyle/>
          <a:p>
            <a:r>
              <a:rPr lang="en-US"/>
              <a:t>Click to edit Master title style</a:t>
            </a:r>
            <a:endParaRPr lang="nb-NO" dirty="0"/>
          </a:p>
        </p:txBody>
      </p:sp>
      <p:sp>
        <p:nvSpPr>
          <p:cNvPr id="9" name="Plassholder for lysbildenummer 8">
            <a:extLst>
              <a:ext uri="{FF2B5EF4-FFF2-40B4-BE49-F238E27FC236}">
                <a16:creationId xmlns:a16="http://schemas.microsoft.com/office/drawing/2014/main" id="{2737754A-EECD-4875-9B07-E2A80140968C}"/>
              </a:ext>
            </a:extLst>
          </p:cNvPr>
          <p:cNvSpPr>
            <a:spLocks noGrp="1"/>
          </p:cNvSpPr>
          <p:nvPr>
            <p:ph type="sldNum" sz="quarter" idx="13"/>
          </p:nvPr>
        </p:nvSpPr>
        <p:spPr/>
        <p:txBody>
          <a:bodyPr/>
          <a:lstStyle/>
          <a:p>
            <a:fld id="{AF82C51F-475B-4DE1-B4BE-74973CDCE049}" type="slidenum">
              <a:rPr lang="nb-NO" smtClean="0"/>
              <a:pPr/>
              <a:t>‹#›</a:t>
            </a:fld>
            <a:endParaRPr lang="nb-NO" dirty="0"/>
          </a:p>
        </p:txBody>
      </p:sp>
      <p:sp>
        <p:nvSpPr>
          <p:cNvPr id="11" name="Plassholder for tekst 2">
            <a:extLst>
              <a:ext uri="{FF2B5EF4-FFF2-40B4-BE49-F238E27FC236}">
                <a16:creationId xmlns:a16="http://schemas.microsoft.com/office/drawing/2014/main" id="{D5444925-14BA-43A2-BEAA-326E0BB83159}"/>
              </a:ext>
            </a:extLst>
          </p:cNvPr>
          <p:cNvSpPr>
            <a:spLocks noGrp="1"/>
          </p:cNvSpPr>
          <p:nvPr>
            <p:ph type="body" sz="quarter" idx="17"/>
          </p:nvPr>
        </p:nvSpPr>
        <p:spPr>
          <a:xfrm>
            <a:off x="457260" y="1802141"/>
            <a:ext cx="3594568" cy="269336"/>
          </a:xfrm>
        </p:spPr>
        <p:txBody>
          <a:bodyPr>
            <a:spAutoFit/>
          </a:bodyPr>
          <a:lstStyle>
            <a:lvl1pPr marL="0" indent="0">
              <a:buNone/>
              <a:defRPr>
                <a:solidFill>
                  <a:srgbClr val="092036"/>
                </a:solidFill>
                <a:latin typeface="+mj-lt"/>
              </a:defRPr>
            </a:lvl1pPr>
          </a:lstStyle>
          <a:p>
            <a:pPr lvl="0"/>
            <a:r>
              <a:rPr lang="en-US"/>
              <a:t>Click to edit Master text styles</a:t>
            </a:r>
          </a:p>
        </p:txBody>
      </p:sp>
      <p:sp>
        <p:nvSpPr>
          <p:cNvPr id="12" name="Plassholder for innhold 2">
            <a:extLst>
              <a:ext uri="{FF2B5EF4-FFF2-40B4-BE49-F238E27FC236}">
                <a16:creationId xmlns:a16="http://schemas.microsoft.com/office/drawing/2014/main" id="{A8B97263-A47A-41D1-8A4B-AF95A98C9A72}"/>
              </a:ext>
            </a:extLst>
          </p:cNvPr>
          <p:cNvSpPr>
            <a:spLocks noGrp="1"/>
          </p:cNvSpPr>
          <p:nvPr>
            <p:ph sz="half" idx="1"/>
          </p:nvPr>
        </p:nvSpPr>
        <p:spPr>
          <a:xfrm>
            <a:off x="457150" y="2590799"/>
            <a:ext cx="3606850" cy="27781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pic>
        <p:nvPicPr>
          <p:cNvPr id="14" name="Bilde 4">
            <a:extLst>
              <a:ext uri="{FF2B5EF4-FFF2-40B4-BE49-F238E27FC236}">
                <a16:creationId xmlns:a16="http://schemas.microsoft.com/office/drawing/2014/main" id="{0499F334-8012-496B-A5AD-FDCF6CEE3EF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79081" y="6555408"/>
            <a:ext cx="555719" cy="154510"/>
          </a:xfrm>
          <a:prstGeom prst="rect">
            <a:avLst/>
          </a:prstGeom>
        </p:spPr>
      </p:pic>
      <p:sp>
        <p:nvSpPr>
          <p:cNvPr id="16" name="Text Placeholder 11">
            <a:extLst>
              <a:ext uri="{FF2B5EF4-FFF2-40B4-BE49-F238E27FC236}">
                <a16:creationId xmlns:a16="http://schemas.microsoft.com/office/drawing/2014/main" id="{3B7EEC1A-B7C5-1B4F-9FFA-951AD8A8B6E2}"/>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3" name="Picture 12" descr="Logo&#10;&#10;Description automatically generated">
            <a:extLst>
              <a:ext uri="{FF2B5EF4-FFF2-40B4-BE49-F238E27FC236}">
                <a16:creationId xmlns:a16="http://schemas.microsoft.com/office/drawing/2014/main" id="{9E6A9CE2-B9BF-BB4F-9D1E-1034330A518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Tree>
    <p:extLst>
      <p:ext uri="{BB962C8B-B14F-4D97-AF65-F5344CB8AC3E}">
        <p14:creationId xmlns:p14="http://schemas.microsoft.com/office/powerpoint/2010/main" val="1476502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rt - Dark">
    <p:bg>
      <p:bgPr>
        <a:solidFill>
          <a:schemeClr val="accent1"/>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D42AC799-835B-4C74-8EFF-5C1C035533EB}"/>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5" name="Plassholder for diagram 4">
            <a:extLst>
              <a:ext uri="{FF2B5EF4-FFF2-40B4-BE49-F238E27FC236}">
                <a16:creationId xmlns:a16="http://schemas.microsoft.com/office/drawing/2014/main" id="{CBCFB0D6-D6B6-4207-BE49-ABF25A8B1A97}"/>
              </a:ext>
            </a:extLst>
          </p:cNvPr>
          <p:cNvSpPr>
            <a:spLocks noGrp="1"/>
          </p:cNvSpPr>
          <p:nvPr>
            <p:ph type="chart" sz="quarter" idx="11"/>
          </p:nvPr>
        </p:nvSpPr>
        <p:spPr>
          <a:xfrm>
            <a:off x="7102765" y="1478452"/>
            <a:ext cx="4488071" cy="4274086"/>
          </a:xfrm>
          <a:prstGeom prst="rect">
            <a:avLst/>
          </a:prstGeom>
        </p:spPr>
        <p:txBody>
          <a:bodyPr lIns="0" tIns="0" rIns="0" bIns="0"/>
          <a:lstStyle/>
          <a:p>
            <a:r>
              <a:rPr lang="en-US"/>
              <a:t>Click icon to add chart</a:t>
            </a:r>
            <a:endParaRPr lang="nb-NO"/>
          </a:p>
        </p:txBody>
      </p:sp>
      <p:sp>
        <p:nvSpPr>
          <p:cNvPr id="10" name="Tittel 3">
            <a:extLst>
              <a:ext uri="{FF2B5EF4-FFF2-40B4-BE49-F238E27FC236}">
                <a16:creationId xmlns:a16="http://schemas.microsoft.com/office/drawing/2014/main" id="{BA48C76C-DADE-43B9-8375-1F2C4681EDC4}"/>
              </a:ext>
            </a:extLst>
          </p:cNvPr>
          <p:cNvSpPr>
            <a:spLocks noGrp="1"/>
          </p:cNvSpPr>
          <p:nvPr>
            <p:ph type="title"/>
          </p:nvPr>
        </p:nvSpPr>
        <p:spPr>
          <a:xfrm>
            <a:off x="457150" y="302592"/>
            <a:ext cx="4795888" cy="1308202"/>
          </a:xfrm>
        </p:spPr>
        <p:txBody>
          <a:bodyPr/>
          <a:lstStyle>
            <a:lvl1pPr>
              <a:defRPr>
                <a:solidFill>
                  <a:schemeClr val="bg1"/>
                </a:solidFill>
              </a:defRPr>
            </a:lvl1pPr>
          </a:lstStyle>
          <a:p>
            <a:r>
              <a:rPr lang="en-US"/>
              <a:t>Click to edit Master title style</a:t>
            </a:r>
            <a:endParaRPr lang="nb-NO" dirty="0"/>
          </a:p>
        </p:txBody>
      </p:sp>
      <p:sp>
        <p:nvSpPr>
          <p:cNvPr id="14" name="Plassholder for innhold 4">
            <a:extLst>
              <a:ext uri="{FF2B5EF4-FFF2-40B4-BE49-F238E27FC236}">
                <a16:creationId xmlns:a16="http://schemas.microsoft.com/office/drawing/2014/main" id="{D2762BE2-FD49-4151-A5EE-FEE8D55A45AD}"/>
              </a:ext>
            </a:extLst>
          </p:cNvPr>
          <p:cNvSpPr>
            <a:spLocks noGrp="1"/>
          </p:cNvSpPr>
          <p:nvPr>
            <p:ph sz="quarter" idx="22"/>
          </p:nvPr>
        </p:nvSpPr>
        <p:spPr>
          <a:xfrm>
            <a:off x="457150" y="2590800"/>
            <a:ext cx="3606850" cy="2778125"/>
          </a:xfrm>
          <a:prstGeom prst="rect">
            <a:avLst/>
          </a:prstGeom>
        </p:spPr>
        <p:txBody>
          <a:bodyPr lIns="0" tIns="0" rIns="0" bIns="0"/>
          <a:lstStyle>
            <a:lvl1pPr marL="179423" indent="-179423">
              <a:buFontTx/>
              <a:buBlip>
                <a:blip r:embed="rId2"/>
              </a:buBlip>
              <a:defRPr>
                <a:solidFill>
                  <a:schemeClr val="bg1"/>
                </a:solidFill>
              </a:defRPr>
            </a:lvl1pPr>
            <a:lvl2pPr marL="404100" indent="-179423">
              <a:buFontTx/>
              <a:buBlip>
                <a:blip r:embed="rId2"/>
              </a:buBlip>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5" name="Plassholder for tekst 2">
            <a:extLst>
              <a:ext uri="{FF2B5EF4-FFF2-40B4-BE49-F238E27FC236}">
                <a16:creationId xmlns:a16="http://schemas.microsoft.com/office/drawing/2014/main" id="{2D5E20BA-FA31-4954-A315-FAFC2947893A}"/>
              </a:ext>
            </a:extLst>
          </p:cNvPr>
          <p:cNvSpPr>
            <a:spLocks noGrp="1"/>
          </p:cNvSpPr>
          <p:nvPr>
            <p:ph type="body" sz="quarter" idx="25"/>
          </p:nvPr>
        </p:nvSpPr>
        <p:spPr>
          <a:xfrm>
            <a:off x="457260" y="1802141"/>
            <a:ext cx="3594568" cy="269336"/>
          </a:xfrm>
        </p:spPr>
        <p:txBody>
          <a:bodyPr>
            <a:spAutoFit/>
          </a:bodyPr>
          <a:lstStyle>
            <a:lvl1pPr marL="0" indent="0">
              <a:buNone/>
              <a:defRPr>
                <a:solidFill>
                  <a:schemeClr val="bg1"/>
                </a:solidFill>
                <a:latin typeface="+mj-lt"/>
              </a:defRPr>
            </a:lvl1pPr>
          </a:lstStyle>
          <a:p>
            <a:pPr lvl="0"/>
            <a:r>
              <a:rPr lang="en-US"/>
              <a:t>Click to edit Master text styles</a:t>
            </a:r>
          </a:p>
        </p:txBody>
      </p:sp>
      <p:sp>
        <p:nvSpPr>
          <p:cNvPr id="11" name="Plassholder for lysbildenummer 8">
            <a:extLst>
              <a:ext uri="{FF2B5EF4-FFF2-40B4-BE49-F238E27FC236}">
                <a16:creationId xmlns:a16="http://schemas.microsoft.com/office/drawing/2014/main" id="{D60FCB83-44F1-4DE7-B59C-C3B83D683EED}"/>
              </a:ext>
            </a:extLst>
          </p:cNvPr>
          <p:cNvSpPr txBox="1">
            <a:spLocks/>
          </p:cNvSpPr>
          <p:nvPr userDrawn="1"/>
        </p:nvSpPr>
        <p:spPr>
          <a:xfrm>
            <a:off x="8364509" y="6574955"/>
            <a:ext cx="2743200" cy="115416"/>
          </a:xfrm>
          <a:prstGeom prst="rect">
            <a:avLst/>
          </a:prstGeom>
        </p:spPr>
        <p:txBody>
          <a:bodyPr vert="horz" wrap="square" lIns="0" tIns="0" rIns="0" bIns="0" rtlCol="0" anchor="b" anchorCtr="0">
            <a:spAutoFit/>
          </a:bodyPr>
          <a:lstStyle>
            <a:defPPr>
              <a:defRPr lang="nb-NO"/>
            </a:defPPr>
            <a:lvl1pPr marL="0" algn="r" defTabSz="914263" rtl="0" eaLnBrk="1" latinLnBrk="0" hangingPunct="1">
              <a:defRPr sz="750" kern="1200">
                <a:solidFill>
                  <a:srgbClr val="092036"/>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2" algn="l" defTabSz="914263" rtl="0" eaLnBrk="1" latinLnBrk="0" hangingPunct="1">
              <a:defRPr sz="1800" kern="1200">
                <a:solidFill>
                  <a:schemeClr val="tx1"/>
                </a:solidFill>
                <a:latin typeface="+mn-lt"/>
                <a:ea typeface="+mn-ea"/>
                <a:cs typeface="+mn-cs"/>
              </a:defRPr>
            </a:lvl9pPr>
          </a:lstStyle>
          <a:p>
            <a:fld id="{AF82C51F-475B-4DE1-B4BE-74973CDCE049}" type="slidenum">
              <a:rPr lang="nb-NO" smtClean="0"/>
              <a:pPr/>
              <a:t>‹#›</a:t>
            </a:fld>
            <a:endParaRPr lang="nb-NO" dirty="0"/>
          </a:p>
        </p:txBody>
      </p:sp>
      <p:pic>
        <p:nvPicPr>
          <p:cNvPr id="17" name="Bilde 4">
            <a:extLst>
              <a:ext uri="{FF2B5EF4-FFF2-40B4-BE49-F238E27FC236}">
                <a16:creationId xmlns:a16="http://schemas.microsoft.com/office/drawing/2014/main" id="{59A317B0-ACD2-49C7-958A-9F263A03C1F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79081" y="6559115"/>
            <a:ext cx="555719" cy="154510"/>
          </a:xfrm>
          <a:prstGeom prst="rect">
            <a:avLst/>
          </a:prstGeom>
        </p:spPr>
      </p:pic>
      <p:sp>
        <p:nvSpPr>
          <p:cNvPr id="18" name="Text Placeholder 11">
            <a:extLst>
              <a:ext uri="{FF2B5EF4-FFF2-40B4-BE49-F238E27FC236}">
                <a16:creationId xmlns:a16="http://schemas.microsoft.com/office/drawing/2014/main" id="{F050DAB1-DA03-E248-837C-E0C7694B1B38}"/>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3" name="Picture 12" descr="Logo&#10;&#10;Description automatically generated">
            <a:extLst>
              <a:ext uri="{FF2B5EF4-FFF2-40B4-BE49-F238E27FC236}">
                <a16:creationId xmlns:a16="http://schemas.microsoft.com/office/drawing/2014/main" id="{8A50029F-008B-E24F-A6D4-BDC23D4A71A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2473778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 Bright">
    <p:spTree>
      <p:nvGrpSpPr>
        <p:cNvPr id="1" name=""/>
        <p:cNvGrpSpPr/>
        <p:nvPr/>
      </p:nvGrpSpPr>
      <p:grpSpPr>
        <a:xfrm>
          <a:off x="0" y="0"/>
          <a:ext cx="0" cy="0"/>
          <a:chOff x="0" y="0"/>
          <a:chExt cx="0" cy="0"/>
        </a:xfrm>
      </p:grpSpPr>
      <p:sp>
        <p:nvSpPr>
          <p:cNvPr id="2" name="Plassholder for lysbildenummer 8">
            <a:extLst>
              <a:ext uri="{FF2B5EF4-FFF2-40B4-BE49-F238E27FC236}">
                <a16:creationId xmlns:a16="http://schemas.microsoft.com/office/drawing/2014/main" id="{ECB3A299-6F77-4A9B-B40D-781F999507E3}"/>
              </a:ext>
            </a:extLst>
          </p:cNvPr>
          <p:cNvSpPr txBox="1">
            <a:spLocks/>
          </p:cNvSpPr>
          <p:nvPr userDrawn="1"/>
        </p:nvSpPr>
        <p:spPr>
          <a:xfrm>
            <a:off x="8364509" y="6574955"/>
            <a:ext cx="2743200" cy="115416"/>
          </a:xfrm>
          <a:prstGeom prst="rect">
            <a:avLst/>
          </a:prstGeom>
        </p:spPr>
        <p:txBody>
          <a:bodyPr vert="horz" wrap="square" lIns="0" tIns="0" rIns="0" bIns="0" rtlCol="0" anchor="b" anchorCtr="0">
            <a:spAutoFit/>
          </a:bodyPr>
          <a:lstStyle>
            <a:defPPr>
              <a:defRPr lang="nb-NO"/>
            </a:defPPr>
            <a:lvl1pPr marL="0" algn="r" defTabSz="914263" rtl="0" eaLnBrk="1" latinLnBrk="0" hangingPunct="1">
              <a:defRPr sz="750" kern="1200">
                <a:solidFill>
                  <a:srgbClr val="092036"/>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2" algn="l" defTabSz="914263" rtl="0" eaLnBrk="1" latinLnBrk="0" hangingPunct="1">
              <a:defRPr sz="1800" kern="1200">
                <a:solidFill>
                  <a:schemeClr val="tx1"/>
                </a:solidFill>
                <a:latin typeface="+mn-lt"/>
                <a:ea typeface="+mn-ea"/>
                <a:cs typeface="+mn-cs"/>
              </a:defRPr>
            </a:lvl9pPr>
          </a:lstStyle>
          <a:p>
            <a:fld id="{AF82C51F-475B-4DE1-B4BE-74973CDCE049}" type="slidenum">
              <a:rPr lang="nb-NO" smtClean="0"/>
              <a:pPr/>
              <a:t>‹#›</a:t>
            </a:fld>
            <a:endParaRPr lang="nb-NO" dirty="0"/>
          </a:p>
        </p:txBody>
      </p:sp>
      <p:pic>
        <p:nvPicPr>
          <p:cNvPr id="3" name="Picture 2" descr="Logo&#10;&#10;Description automatically generated">
            <a:extLst>
              <a:ext uri="{FF2B5EF4-FFF2-40B4-BE49-F238E27FC236}">
                <a16:creationId xmlns:a16="http://schemas.microsoft.com/office/drawing/2014/main" id="{6E08D778-C99B-5C44-A9CB-E72EFBC8076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Tree>
    <p:extLst>
      <p:ext uri="{BB962C8B-B14F-4D97-AF65-F5344CB8AC3E}">
        <p14:creationId xmlns:p14="http://schemas.microsoft.com/office/powerpoint/2010/main" val="1943840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mpty - Dark">
    <p:bg>
      <p:bgPr>
        <a:solidFill>
          <a:schemeClr val="accent1"/>
        </a:solidFill>
        <a:effectLst/>
      </p:bgPr>
    </p:bg>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299B4C6F-5B41-4579-A8D7-84C2B81675A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75100" y="6530684"/>
            <a:ext cx="554462" cy="154208"/>
          </a:xfrm>
          <a:prstGeom prst="rect">
            <a:avLst/>
          </a:prstGeom>
        </p:spPr>
      </p:pic>
      <p:sp>
        <p:nvSpPr>
          <p:cNvPr id="3" name="Plassholder for lysbildenummer 2">
            <a:extLst>
              <a:ext uri="{FF2B5EF4-FFF2-40B4-BE49-F238E27FC236}">
                <a16:creationId xmlns:a16="http://schemas.microsoft.com/office/drawing/2014/main" id="{12797FA1-6917-41D7-9A8D-A487413B05EA}"/>
              </a:ext>
            </a:extLst>
          </p:cNvPr>
          <p:cNvSpPr>
            <a:spLocks noGrp="1"/>
          </p:cNvSpPr>
          <p:nvPr>
            <p:ph type="sldNum" sz="quarter" idx="12"/>
          </p:nvPr>
        </p:nvSpPr>
        <p:spPr>
          <a:xfrm>
            <a:off x="8364509" y="6543695"/>
            <a:ext cx="2743200" cy="115416"/>
          </a:xfrm>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4" name="Picture 3" descr="Logo&#10;&#10;Description automatically generated">
            <a:extLst>
              <a:ext uri="{FF2B5EF4-FFF2-40B4-BE49-F238E27FC236}">
                <a16:creationId xmlns:a16="http://schemas.microsoft.com/office/drawing/2014/main" id="{D86CB009-1FEC-B446-87CC-A09E9608A00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1116491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Chapter seperator picture #2">
    <p:bg>
      <p:bgPr>
        <a:solidFill>
          <a:schemeClr val="accent2"/>
        </a:solidFill>
        <a:effectLst/>
      </p:bgPr>
    </p:bg>
    <p:spTree>
      <p:nvGrpSpPr>
        <p:cNvPr id="1" name=""/>
        <p:cNvGrpSpPr/>
        <p:nvPr/>
      </p:nvGrpSpPr>
      <p:grpSpPr>
        <a:xfrm>
          <a:off x="0" y="0"/>
          <a:ext cx="0" cy="0"/>
          <a:chOff x="0" y="0"/>
          <a:chExt cx="0" cy="0"/>
        </a:xfrm>
      </p:grpSpPr>
      <p:sp>
        <p:nvSpPr>
          <p:cNvPr id="7" name="Plassholder for bilde 6">
            <a:extLst>
              <a:ext uri="{FF2B5EF4-FFF2-40B4-BE49-F238E27FC236}">
                <a16:creationId xmlns:a16="http://schemas.microsoft.com/office/drawing/2014/main" id="{6849DA84-E8CD-4F10-B31C-C03BB4027511}"/>
              </a:ext>
            </a:extLst>
          </p:cNvPr>
          <p:cNvSpPr>
            <a:spLocks noGrp="1"/>
          </p:cNvSpPr>
          <p:nvPr>
            <p:ph type="pic" sz="quarter" idx="12"/>
          </p:nvPr>
        </p:nvSpPr>
        <p:spPr>
          <a:xfrm>
            <a:off x="0" y="0"/>
            <a:ext cx="12192000" cy="6995886"/>
          </a:xfrm>
          <a:blipFill>
            <a:blip r:embed="rId2"/>
            <a:stretch>
              <a:fillRect/>
            </a:stretch>
          </a:blipFill>
        </p:spPr>
        <p:txBody>
          <a:bodyPr/>
          <a:lstStyle/>
          <a:p>
            <a:endParaRPr lang="nb-NO"/>
          </a:p>
        </p:txBody>
      </p:sp>
      <p:sp>
        <p:nvSpPr>
          <p:cNvPr id="2" name="Tittel 1"/>
          <p:cNvSpPr>
            <a:spLocks noGrp="1"/>
          </p:cNvSpPr>
          <p:nvPr>
            <p:ph type="title" hasCustomPrompt="1"/>
          </p:nvPr>
        </p:nvSpPr>
        <p:spPr>
          <a:xfrm>
            <a:off x="3840241" y="2698690"/>
            <a:ext cx="4511518" cy="1308202"/>
          </a:xfrm>
        </p:spPr>
        <p:txBody>
          <a:bodyPr wrap="square" anchor="ctr" anchorCtr="0">
            <a:spAutoFit/>
          </a:bodyPr>
          <a:lstStyle>
            <a:lvl1pPr algn="ctr">
              <a:defRPr>
                <a:solidFill>
                  <a:schemeClr val="bg1"/>
                </a:solidFill>
              </a:defRPr>
            </a:lvl1pPr>
          </a:lstStyle>
          <a:p>
            <a:r>
              <a:rPr lang="en-GB"/>
              <a:t>Separator slide title area</a:t>
            </a:r>
            <a:endParaRPr lang="nb-NO"/>
          </a:p>
        </p:txBody>
      </p:sp>
    </p:spTree>
    <p:extLst>
      <p:ext uri="{BB962C8B-B14F-4D97-AF65-F5344CB8AC3E}">
        <p14:creationId xmlns:p14="http://schemas.microsoft.com/office/powerpoint/2010/main" val="1551820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wo content boxes - Dark">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18934C-3F25-4870-9524-B7A6F6AB6777}"/>
              </a:ext>
            </a:extLst>
          </p:cNvPr>
          <p:cNvGraphicFramePr>
            <a:graphicFrameLocks noChangeAspect="1"/>
          </p:cNvGraphicFramePr>
          <p:nvPr userDrawn="1">
            <p:custDataLst>
              <p:tags r:id="rId2"/>
            </p:custDataLst>
            <p:extLst>
              <p:ext uri="{D42A27DB-BD31-4B8C-83A1-F6EECF244321}">
                <p14:modId xmlns:p14="http://schemas.microsoft.com/office/powerpoint/2010/main" val="439465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5" name="think-cell Slide" r:id="rId4" imgW="631" imgH="631" progId="TCLayout.ActiveDocument.1">
                  <p:embed/>
                </p:oleObj>
              </mc:Choice>
              <mc:Fallback>
                <p:oleObj name="think-cell Slide" r:id="rId4" imgW="631" imgH="631" progId="TCLayout.ActiveDocument.1">
                  <p:embed/>
                  <p:pic>
                    <p:nvPicPr>
                      <p:cNvPr id="2" name="Object 1" hidden="1">
                        <a:extLst>
                          <a:ext uri="{FF2B5EF4-FFF2-40B4-BE49-F238E27FC236}">
                            <a16:creationId xmlns:a16="http://schemas.microsoft.com/office/drawing/2014/main" id="{E118934C-3F25-4870-9524-B7A6F6AB67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Plassholder for innhold 2">
            <a:extLst>
              <a:ext uri="{FF2B5EF4-FFF2-40B4-BE49-F238E27FC236}">
                <a16:creationId xmlns:a16="http://schemas.microsoft.com/office/drawing/2014/main" id="{46C1EDBE-5957-413E-9442-4D8A74E5FC67}"/>
              </a:ext>
            </a:extLst>
          </p:cNvPr>
          <p:cNvSpPr>
            <a:spLocks noGrp="1"/>
          </p:cNvSpPr>
          <p:nvPr>
            <p:ph sz="half" idx="1"/>
          </p:nvPr>
        </p:nvSpPr>
        <p:spPr>
          <a:xfrm>
            <a:off x="457150" y="1448257"/>
            <a:ext cx="5372910" cy="4561603"/>
          </a:xfrm>
        </p:spPr>
        <p:txBody>
          <a:bodyPr/>
          <a:lstStyle>
            <a:lvl1pPr marL="179423" indent="-179423">
              <a:buFontTx/>
              <a:buBlip>
                <a:blip r:embed="rId6"/>
              </a:buBlip>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1" name="Plassholder for innhold 3">
            <a:extLst>
              <a:ext uri="{FF2B5EF4-FFF2-40B4-BE49-F238E27FC236}">
                <a16:creationId xmlns:a16="http://schemas.microsoft.com/office/drawing/2014/main" id="{DC053F2A-16F7-4797-A1AE-5B922C5381E9}"/>
              </a:ext>
            </a:extLst>
          </p:cNvPr>
          <p:cNvSpPr>
            <a:spLocks noGrp="1"/>
          </p:cNvSpPr>
          <p:nvPr>
            <p:ph sz="half" idx="2"/>
          </p:nvPr>
        </p:nvSpPr>
        <p:spPr>
          <a:xfrm>
            <a:off x="6217926" y="1448257"/>
            <a:ext cx="5372910" cy="4561603"/>
          </a:xfrm>
        </p:spPr>
        <p:txBody>
          <a:bodyPr/>
          <a:lstStyle>
            <a:lvl1pPr marL="179423" indent="-179423">
              <a:buFontTx/>
              <a:buBlip>
                <a:blip r:embed="rId6"/>
              </a:buBlip>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4" name="Tittel 4">
            <a:extLst>
              <a:ext uri="{FF2B5EF4-FFF2-40B4-BE49-F238E27FC236}">
                <a16:creationId xmlns:a16="http://schemas.microsoft.com/office/drawing/2014/main" id="{FD47B67E-D14A-4D94-A27C-27B13604C350}"/>
              </a:ext>
            </a:extLst>
          </p:cNvPr>
          <p:cNvSpPr>
            <a:spLocks noGrp="1"/>
          </p:cNvSpPr>
          <p:nvPr>
            <p:ph type="title" hasCustomPrompt="1"/>
          </p:nvPr>
        </p:nvSpPr>
        <p:spPr>
          <a:xfrm>
            <a:off x="457150" y="302592"/>
            <a:ext cx="11133686" cy="654153"/>
          </a:xfrm>
        </p:spPr>
        <p:txBody>
          <a:bodyPr/>
          <a:lstStyle>
            <a:lvl1pPr>
              <a:defRPr>
                <a:solidFill>
                  <a:schemeClr val="accent4"/>
                </a:solidFill>
              </a:defRPr>
            </a:lvl1pPr>
          </a:lstStyle>
          <a:p>
            <a:r>
              <a:rPr lang="nb-NO" dirty="0" err="1"/>
              <a:t>Title</a:t>
            </a:r>
            <a:endParaRPr lang="nb-NO" dirty="0"/>
          </a:p>
        </p:txBody>
      </p:sp>
      <p:sp>
        <p:nvSpPr>
          <p:cNvPr id="4" name="Plassholder for lysbildenummer 3">
            <a:extLst>
              <a:ext uri="{FF2B5EF4-FFF2-40B4-BE49-F238E27FC236}">
                <a16:creationId xmlns:a16="http://schemas.microsoft.com/office/drawing/2014/main" id="{1EB2CE70-4869-4948-A3C0-E100C175FC67}"/>
              </a:ext>
            </a:extLst>
          </p:cNvPr>
          <p:cNvSpPr>
            <a:spLocks noGrp="1"/>
          </p:cNvSpPr>
          <p:nvPr>
            <p:ph type="sldNum" sz="quarter" idx="13"/>
          </p:nvPr>
        </p:nvSpPr>
        <p:spPr/>
        <p:txBody>
          <a:bodyPr/>
          <a:lstStyle>
            <a:lvl1pPr>
              <a:defRPr>
                <a:solidFill>
                  <a:schemeClr val="accent4"/>
                </a:solidFill>
              </a:defRPr>
            </a:lvl1pPr>
          </a:lstStyle>
          <a:p>
            <a:fld id="{AF82C51F-475B-4DE1-B4BE-74973CDCE049}" type="slidenum">
              <a:rPr lang="nb-NO" smtClean="0"/>
              <a:pPr/>
              <a:t>‹#›</a:t>
            </a:fld>
            <a:endParaRPr lang="nb-NO" dirty="0"/>
          </a:p>
        </p:txBody>
      </p:sp>
      <p:sp>
        <p:nvSpPr>
          <p:cNvPr id="9" name="Text Placeholder 11">
            <a:extLst>
              <a:ext uri="{FF2B5EF4-FFF2-40B4-BE49-F238E27FC236}">
                <a16:creationId xmlns:a16="http://schemas.microsoft.com/office/drawing/2014/main" id="{DEAA82A1-455A-434C-9EBB-203AF2E6ED00}"/>
              </a:ext>
            </a:extLst>
          </p:cNvPr>
          <p:cNvSpPr>
            <a:spLocks noGrp="1"/>
          </p:cNvSpPr>
          <p:nvPr>
            <p:ph type="body" sz="quarter" idx="16" hasCustomPrompt="1"/>
          </p:nvPr>
        </p:nvSpPr>
        <p:spPr>
          <a:xfrm>
            <a:off x="457150" y="6594351"/>
            <a:ext cx="3606850" cy="115416"/>
          </a:xfrm>
        </p:spPr>
        <p:txBody>
          <a:bodyPr/>
          <a:lstStyle>
            <a:lvl1pPr marL="0" indent="0">
              <a:spcBef>
                <a:spcPts val="0"/>
              </a:spcBef>
              <a:buFont typeface="Arial" panose="020B0604020202020204" pitchFamily="34" charset="0"/>
              <a:buNone/>
              <a:defRPr sz="750">
                <a:solidFill>
                  <a:schemeClr val="bg1"/>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2" name="Bilde 10">
            <a:extLst>
              <a:ext uri="{FF2B5EF4-FFF2-40B4-BE49-F238E27FC236}">
                <a16:creationId xmlns:a16="http://schemas.microsoft.com/office/drawing/2014/main" id="{D6D91EC8-9B16-4A7E-9EEF-F995944F9010}"/>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spTree>
    <p:extLst>
      <p:ext uri="{BB962C8B-B14F-4D97-AF65-F5344CB8AC3E}">
        <p14:creationId xmlns:p14="http://schemas.microsoft.com/office/powerpoint/2010/main" val="4178281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lain brigh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67ECF16-14CB-419A-AA0C-0C3F44251950}"/>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2" name="think-cell Slide" r:id="rId5" imgW="631" imgH="631" progId="TCLayout.ActiveDocument.1">
                  <p:embed/>
                </p:oleObj>
              </mc:Choice>
              <mc:Fallback>
                <p:oleObj name="think-cell Slide" r:id="rId5" imgW="631" imgH="631" progId="TCLayout.ActiveDocument.1">
                  <p:embed/>
                  <p:pic>
                    <p:nvPicPr>
                      <p:cNvPr id="5" name="Object 4" hidden="1">
                        <a:extLst>
                          <a:ext uri="{FF2B5EF4-FFF2-40B4-BE49-F238E27FC236}">
                            <a16:creationId xmlns:a16="http://schemas.microsoft.com/office/drawing/2014/main" id="{C67ECF16-14CB-419A-AA0C-0C3F4425195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6671BEE-6DBE-414D-9FD8-E5F044D70DD0}"/>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a:latin typeface="Whyte Medium" panose="020B0604020202020204" charset="0"/>
              <a:ea typeface="+mj-ea"/>
              <a:cs typeface="+mj-cs"/>
              <a:sym typeface="Whyte Medium" panose="020B0604020202020204" charset="0"/>
            </a:endParaRPr>
          </a:p>
        </p:txBody>
      </p:sp>
      <p:sp>
        <p:nvSpPr>
          <p:cNvPr id="8" name="Title 7">
            <a:extLst>
              <a:ext uri="{FF2B5EF4-FFF2-40B4-BE49-F238E27FC236}">
                <a16:creationId xmlns:a16="http://schemas.microsoft.com/office/drawing/2014/main" id="{93EA7154-C512-474D-B2D5-AABC3D1F79AB}"/>
              </a:ext>
            </a:extLst>
          </p:cNvPr>
          <p:cNvSpPr>
            <a:spLocks noGrp="1"/>
          </p:cNvSpPr>
          <p:nvPr>
            <p:ph type="title"/>
          </p:nvPr>
        </p:nvSpPr>
        <p:spPr/>
        <p:txBody>
          <a:bodyPr/>
          <a:lstStyle/>
          <a:p>
            <a:r>
              <a:rPr lang="en-US"/>
              <a:t>Click to edit Master title style</a:t>
            </a:r>
            <a:endParaRPr lang="en-GB"/>
          </a:p>
        </p:txBody>
      </p:sp>
      <p:sp>
        <p:nvSpPr>
          <p:cNvPr id="9" name="Date Placeholder 8">
            <a:extLst>
              <a:ext uri="{FF2B5EF4-FFF2-40B4-BE49-F238E27FC236}">
                <a16:creationId xmlns:a16="http://schemas.microsoft.com/office/drawing/2014/main" id="{473C764A-64CE-4CEC-A858-DA56D525DB9A}"/>
              </a:ext>
            </a:extLst>
          </p:cNvPr>
          <p:cNvSpPr>
            <a:spLocks noGrp="1"/>
          </p:cNvSpPr>
          <p:nvPr>
            <p:ph type="dt" sz="half" idx="10"/>
          </p:nvPr>
        </p:nvSpPr>
        <p:spPr/>
        <p:txBody>
          <a:bodyPr/>
          <a:lstStyle/>
          <a:p>
            <a:r>
              <a:rPr lang="en-US" noProof="0"/>
              <a:t>17 March, 2022</a:t>
            </a:r>
            <a:endParaRPr lang="en-GB" noProof="0" dirty="0"/>
          </a:p>
        </p:txBody>
      </p:sp>
      <p:sp>
        <p:nvSpPr>
          <p:cNvPr id="10" name="Footer Placeholder 9">
            <a:extLst>
              <a:ext uri="{FF2B5EF4-FFF2-40B4-BE49-F238E27FC236}">
                <a16:creationId xmlns:a16="http://schemas.microsoft.com/office/drawing/2014/main" id="{B9244E82-7EED-4963-BFF3-AEC38549F6D2}"/>
              </a:ext>
            </a:extLst>
          </p:cNvPr>
          <p:cNvSpPr>
            <a:spLocks noGrp="1"/>
          </p:cNvSpPr>
          <p:nvPr>
            <p:ph type="ftr" sz="quarter" idx="11"/>
          </p:nvPr>
        </p:nvSpPr>
        <p:spPr/>
        <p:txBody>
          <a:bodyPr/>
          <a:lstStyle/>
          <a:p>
            <a:r>
              <a:rPr lang="en-GB" noProof="0"/>
              <a:t>©2022 Pexip® AS. All Rights Reserved</a:t>
            </a:r>
            <a:endParaRPr lang="en-GB" noProof="0" dirty="0"/>
          </a:p>
        </p:txBody>
      </p:sp>
      <p:sp>
        <p:nvSpPr>
          <p:cNvPr id="11" name="Slide Number Placeholder 10">
            <a:extLst>
              <a:ext uri="{FF2B5EF4-FFF2-40B4-BE49-F238E27FC236}">
                <a16:creationId xmlns:a16="http://schemas.microsoft.com/office/drawing/2014/main" id="{DBA257A4-A932-4AF1-9045-6765ECEF5A49}"/>
              </a:ext>
            </a:extLst>
          </p:cNvPr>
          <p:cNvSpPr>
            <a:spLocks noGrp="1"/>
          </p:cNvSpPr>
          <p:nvPr>
            <p:ph type="sldNum" sz="quarter" idx="12"/>
          </p:nvPr>
        </p:nvSpPr>
        <p:spPr/>
        <p:txBody>
          <a:bodyPr/>
          <a:lstStyle/>
          <a:p>
            <a:fld id="{AF82C51F-475B-4DE1-B4BE-74973CDCE049}" type="slidenum">
              <a:rPr lang="en-GB" noProof="0" smtClean="0"/>
              <a:pPr/>
              <a:t>‹#›</a:t>
            </a:fld>
            <a:endParaRPr lang="en-GB" noProof="0" dirty="0"/>
          </a:p>
        </p:txBody>
      </p:sp>
    </p:spTree>
    <p:extLst>
      <p:ext uri="{BB962C8B-B14F-4D97-AF65-F5344CB8AC3E}">
        <p14:creationId xmlns:p14="http://schemas.microsoft.com/office/powerpoint/2010/main" val="28778074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One content boxes - Brigh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16A3DEE-43DD-457F-94DF-BC3CF26E469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66" name="think-cell Slide" r:id="rId5" imgW="631" imgH="631" progId="TCLayout.ActiveDocument.1">
                  <p:embed/>
                </p:oleObj>
              </mc:Choice>
              <mc:Fallback>
                <p:oleObj name="think-cell Slide" r:id="rId5" imgW="631" imgH="631" progId="TCLayout.ActiveDocument.1">
                  <p:embed/>
                  <p:pic>
                    <p:nvPicPr>
                      <p:cNvPr id="6" name="Object 5" hidden="1">
                        <a:extLst>
                          <a:ext uri="{FF2B5EF4-FFF2-40B4-BE49-F238E27FC236}">
                            <a16:creationId xmlns:a16="http://schemas.microsoft.com/office/drawing/2014/main" id="{516A3DEE-43DD-457F-94DF-BC3CF26E469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F220F9-88E8-4EE0-8911-8B3392573EE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600" b="0" i="0" baseline="0" dirty="0">
              <a:latin typeface="Whyte Medium" panose="020B0604020202020204" charset="0"/>
              <a:ea typeface="+mj-ea"/>
              <a:cs typeface="+mj-cs"/>
              <a:sym typeface="Whyte Medium" panose="020B0604020202020204" charset="0"/>
            </a:endParaRPr>
          </a:p>
        </p:txBody>
      </p:sp>
      <p:sp>
        <p:nvSpPr>
          <p:cNvPr id="3" name="Plassholder for innhold 2"/>
          <p:cNvSpPr>
            <a:spLocks noGrp="1"/>
          </p:cNvSpPr>
          <p:nvPr>
            <p:ph idx="1"/>
          </p:nvPr>
        </p:nvSpPr>
        <p:spPr>
          <a:xfrm>
            <a:off x="457150" y="1364975"/>
            <a:ext cx="11277650" cy="4824728"/>
          </a:xfrm>
          <a:prstGeom prst="rect">
            <a:avLst/>
          </a:prstGeom>
        </p:spPr>
        <p:txBody>
          <a:bodyPr/>
          <a:lstStyle>
            <a:lvl1pPr>
              <a:defRPr sz="1600"/>
            </a:lvl1pPr>
            <a:lvl2pPr>
              <a:defRPr sz="1600"/>
            </a:lvl2pPr>
            <a:lvl3pPr marL="569913" indent="-173038">
              <a:defRPr sz="1600"/>
            </a:lvl3pPr>
            <a:lvl4pPr marL="688975" indent="-119063">
              <a:defRPr sz="1600"/>
            </a:lvl4pPr>
            <a:lvl5pPr marL="801688" indent="-112713">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C1A0AE9E-7079-4299-9A35-72BF33E27BDC}"/>
              </a:ext>
            </a:extLst>
          </p:cNvPr>
          <p:cNvSpPr>
            <a:spLocks noGrp="1"/>
          </p:cNvSpPr>
          <p:nvPr>
            <p:ph type="dt" sz="half" idx="10"/>
          </p:nvPr>
        </p:nvSpPr>
        <p:spPr/>
        <p:txBody>
          <a:bodyPr/>
          <a:lstStyle/>
          <a:p>
            <a:r>
              <a:rPr lang="en-US"/>
              <a:t>17 March, 2022</a:t>
            </a:r>
            <a:endParaRPr lang="en-GB" dirty="0"/>
          </a:p>
        </p:txBody>
      </p:sp>
      <p:sp>
        <p:nvSpPr>
          <p:cNvPr id="7" name="Footer Placeholder 6">
            <a:extLst>
              <a:ext uri="{FF2B5EF4-FFF2-40B4-BE49-F238E27FC236}">
                <a16:creationId xmlns:a16="http://schemas.microsoft.com/office/drawing/2014/main" id="{14327DB7-ECA1-4BD3-A6BA-8591A2DFE577}"/>
              </a:ext>
            </a:extLst>
          </p:cNvPr>
          <p:cNvSpPr>
            <a:spLocks noGrp="1"/>
          </p:cNvSpPr>
          <p:nvPr>
            <p:ph type="ftr" sz="quarter" idx="11"/>
          </p:nvPr>
        </p:nvSpPr>
        <p:spPr/>
        <p:txBody>
          <a:bodyPr/>
          <a:lstStyle/>
          <a:p>
            <a:r>
              <a:rPr lang="en-GB"/>
              <a:t>©2022 Pexip® AS. All Rights Reserved</a:t>
            </a:r>
            <a:endParaRPr lang="nb-NO" dirty="0"/>
          </a:p>
        </p:txBody>
      </p:sp>
      <p:sp>
        <p:nvSpPr>
          <p:cNvPr id="8" name="Slide Number Placeholder 7">
            <a:extLst>
              <a:ext uri="{FF2B5EF4-FFF2-40B4-BE49-F238E27FC236}">
                <a16:creationId xmlns:a16="http://schemas.microsoft.com/office/drawing/2014/main" id="{84C44CF0-141D-4F7D-A368-696AC9006508}"/>
              </a:ext>
            </a:extLst>
          </p:cNvPr>
          <p:cNvSpPr>
            <a:spLocks noGrp="1"/>
          </p:cNvSpPr>
          <p:nvPr>
            <p:ph type="sldNum" sz="quarter" idx="12"/>
          </p:nvPr>
        </p:nvSpPr>
        <p:spPr/>
        <p:txBody>
          <a:bodyPr/>
          <a:lstStyle/>
          <a:p>
            <a:fld id="{AF82C51F-475B-4DE1-B4BE-74973CDCE049}" type="slidenum">
              <a:rPr lang="nb-NO" smtClean="0"/>
              <a:pPr/>
              <a:t>‹#›</a:t>
            </a:fld>
            <a:endParaRPr lang="nb-NO"/>
          </a:p>
        </p:txBody>
      </p:sp>
      <p:sp>
        <p:nvSpPr>
          <p:cNvPr id="10" name="Title 9">
            <a:extLst>
              <a:ext uri="{FF2B5EF4-FFF2-40B4-BE49-F238E27FC236}">
                <a16:creationId xmlns:a16="http://schemas.microsoft.com/office/drawing/2014/main" id="{8DA8F23D-DD79-47B8-B7AA-56860D7C1D9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1658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lide - Bright">
    <p:bg>
      <p:bgPr>
        <a:solidFill>
          <a:srgbClr val="F7F7F7"/>
        </a:solidFill>
        <a:effectLst/>
      </p:bgPr>
    </p:bg>
    <p:spTree>
      <p:nvGrpSpPr>
        <p:cNvPr id="1" name=""/>
        <p:cNvGrpSpPr/>
        <p:nvPr/>
      </p:nvGrpSpPr>
      <p:grpSpPr>
        <a:xfrm>
          <a:off x="0" y="0"/>
          <a:ext cx="0" cy="0"/>
          <a:chOff x="0" y="0"/>
          <a:chExt cx="0" cy="0"/>
        </a:xfrm>
      </p:grpSpPr>
      <p:pic>
        <p:nvPicPr>
          <p:cNvPr id="7" name="Bilde 9">
            <a:extLst>
              <a:ext uri="{FF2B5EF4-FFF2-40B4-BE49-F238E27FC236}">
                <a16:creationId xmlns:a16="http://schemas.microsoft.com/office/drawing/2014/main" id="{DA6D856C-6A12-0145-B746-EE23AB2B29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472" y="6144843"/>
            <a:ext cx="974169" cy="270849"/>
          </a:xfrm>
          <a:prstGeom prst="rect">
            <a:avLst/>
          </a:prstGeom>
        </p:spPr>
      </p:pic>
      <p:sp>
        <p:nvSpPr>
          <p:cNvPr id="11" name="Plassholder for bilde 9">
            <a:extLst>
              <a:ext uri="{FF2B5EF4-FFF2-40B4-BE49-F238E27FC236}">
                <a16:creationId xmlns:a16="http://schemas.microsoft.com/office/drawing/2014/main" id="{B9F11C6A-3E17-2F45-8354-6B36F1C51A53}"/>
              </a:ext>
            </a:extLst>
          </p:cNvPr>
          <p:cNvSpPr>
            <a:spLocks noGrp="1"/>
          </p:cNvSpPr>
          <p:nvPr>
            <p:ph type="pic" sz="quarter" idx="11"/>
          </p:nvPr>
        </p:nvSpPr>
        <p:spPr>
          <a:xfrm>
            <a:off x="6096000" y="0"/>
            <a:ext cx="6096000" cy="6858000"/>
          </a:xfrm>
          <a:noFill/>
        </p:spPr>
        <p:txBody>
          <a:bodyPr/>
          <a:lstStyle>
            <a:lvl1pPr>
              <a:defRPr>
                <a:solidFill>
                  <a:schemeClr val="accent4"/>
                </a:solidFill>
              </a:defRPr>
            </a:lvl1pPr>
          </a:lstStyle>
          <a:p>
            <a:r>
              <a:rPr lang="en-US"/>
              <a:t>Click icon to add picture</a:t>
            </a:r>
            <a:endParaRPr lang="nb-NO"/>
          </a:p>
        </p:txBody>
      </p:sp>
      <p:sp>
        <p:nvSpPr>
          <p:cNvPr id="10" name="Tittel 5">
            <a:extLst>
              <a:ext uri="{FF2B5EF4-FFF2-40B4-BE49-F238E27FC236}">
                <a16:creationId xmlns:a16="http://schemas.microsoft.com/office/drawing/2014/main" id="{0EE2C2A4-4138-B648-BB4E-D5A0CA72F9E2}"/>
              </a:ext>
            </a:extLst>
          </p:cNvPr>
          <p:cNvSpPr>
            <a:spLocks noGrp="1"/>
          </p:cNvSpPr>
          <p:nvPr>
            <p:ph type="title"/>
          </p:nvPr>
        </p:nvSpPr>
        <p:spPr>
          <a:xfrm>
            <a:off x="457150" y="2345256"/>
            <a:ext cx="4795888" cy="1308307"/>
          </a:xfrm>
        </p:spPr>
        <p:txBody>
          <a:bodyPr/>
          <a:lstStyle>
            <a:lvl1pPr>
              <a:defRPr>
                <a:solidFill>
                  <a:srgbClr val="092036"/>
                </a:solidFill>
              </a:defRPr>
            </a:lvl1pPr>
          </a:lstStyle>
          <a:p>
            <a:r>
              <a:rPr lang="en-US"/>
              <a:t>Click to edit Master title style</a:t>
            </a:r>
            <a:endParaRPr lang="nb-NO" dirty="0"/>
          </a:p>
        </p:txBody>
      </p:sp>
      <p:sp>
        <p:nvSpPr>
          <p:cNvPr id="12" name="Plassholder for tekst 11">
            <a:extLst>
              <a:ext uri="{FF2B5EF4-FFF2-40B4-BE49-F238E27FC236}">
                <a16:creationId xmlns:a16="http://schemas.microsoft.com/office/drawing/2014/main" id="{1546F1B5-5C17-1C43-9AA3-EC3926CD9045}"/>
              </a:ext>
            </a:extLst>
          </p:cNvPr>
          <p:cNvSpPr>
            <a:spLocks noGrp="1"/>
          </p:cNvSpPr>
          <p:nvPr>
            <p:ph type="body" sz="quarter" idx="12" hasCustomPrompt="1"/>
          </p:nvPr>
        </p:nvSpPr>
        <p:spPr>
          <a:xfrm>
            <a:off x="457150" y="3871467"/>
            <a:ext cx="4802238" cy="246221"/>
          </a:xfrm>
        </p:spPr>
        <p:txBody>
          <a:bodyPr wrap="square">
            <a:spAutoFit/>
          </a:bodyPr>
          <a:lstStyle>
            <a:lvl1pPr marL="0" indent="0">
              <a:buNone/>
              <a:defRPr>
                <a:solidFill>
                  <a:srgbClr val="09203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err="1"/>
              <a:t>Description</a:t>
            </a:r>
            <a:endParaRPr lang="nb-NO" dirty="0"/>
          </a:p>
        </p:txBody>
      </p:sp>
      <p:pic>
        <p:nvPicPr>
          <p:cNvPr id="9" name="Picture 8" descr="Logo&#10;&#10;Description automatically generated">
            <a:extLst>
              <a:ext uri="{FF2B5EF4-FFF2-40B4-BE49-F238E27FC236}">
                <a16:creationId xmlns:a16="http://schemas.microsoft.com/office/drawing/2014/main" id="{9C18D502-5C48-5D40-A774-B0D5ACA8546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12" t="33663" r="9051" b="33591"/>
          <a:stretch/>
        </p:blipFill>
        <p:spPr>
          <a:xfrm>
            <a:off x="423472" y="442307"/>
            <a:ext cx="2190519" cy="246221"/>
          </a:xfrm>
          <a:prstGeom prst="rect">
            <a:avLst/>
          </a:prstGeom>
        </p:spPr>
      </p:pic>
    </p:spTree>
    <p:extLst>
      <p:ext uri="{BB962C8B-B14F-4D97-AF65-F5344CB8AC3E}">
        <p14:creationId xmlns:p14="http://schemas.microsoft.com/office/powerpoint/2010/main" val="1618638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lit Title and Actionlist">
    <p:bg>
      <p:bgPr>
        <a:solidFill>
          <a:srgbClr val="F7F7F7"/>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F2334C0-1C41-4667-9429-0ADBD6D357B9}"/>
              </a:ext>
            </a:extLst>
          </p:cNvPr>
          <p:cNvGraphicFramePr>
            <a:graphicFrameLocks noChangeAspect="1"/>
          </p:cNvGraphicFramePr>
          <p:nvPr userDrawn="1">
            <p:custDataLst>
              <p:tags r:id="rId2"/>
            </p:custDataLst>
            <p:extLst>
              <p:ext uri="{D42A27DB-BD31-4B8C-83A1-F6EECF244321}">
                <p14:modId xmlns:p14="http://schemas.microsoft.com/office/powerpoint/2010/main" val="42279185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4"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87E5567-6D6E-4147-A15A-110F791CFBF4}"/>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4251" b="0" i="0" baseline="0" dirty="0">
              <a:latin typeface="Whyte Medium" panose="020B0604020202020204" charset="0"/>
              <a:ea typeface="+mj-ea"/>
              <a:cs typeface="+mj-cs"/>
              <a:sym typeface="Whyte Medium" panose="020B0604020202020204" charset="0"/>
            </a:endParaRPr>
          </a:p>
        </p:txBody>
      </p:sp>
      <p:sp>
        <p:nvSpPr>
          <p:cNvPr id="4" name="Rektangel 3">
            <a:extLst>
              <a:ext uri="{FF2B5EF4-FFF2-40B4-BE49-F238E27FC236}">
                <a16:creationId xmlns:a16="http://schemas.microsoft.com/office/drawing/2014/main" id="{3DA1BE70-DC21-439F-9724-DA8B8ADB0F69}"/>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3" name="Plassholder for tekst 2">
            <a:extLst>
              <a:ext uri="{FF2B5EF4-FFF2-40B4-BE49-F238E27FC236}">
                <a16:creationId xmlns:a16="http://schemas.microsoft.com/office/drawing/2014/main" id="{D18B5DD5-4028-4E82-8683-05BB888F143B}"/>
              </a:ext>
            </a:extLst>
          </p:cNvPr>
          <p:cNvSpPr>
            <a:spLocks noGrp="1"/>
          </p:cNvSpPr>
          <p:nvPr>
            <p:ph type="body" sz="quarter" idx="11" hasCustomPrompt="1"/>
          </p:nvPr>
        </p:nvSpPr>
        <p:spPr>
          <a:xfrm>
            <a:off x="6554054" y="302592"/>
            <a:ext cx="4833184" cy="654101"/>
          </a:xfrm>
        </p:spPr>
        <p:txBody>
          <a:bodyPr wrap="square">
            <a:spAutoFit/>
          </a:bodyPr>
          <a:lstStyle>
            <a:lvl1pPr marL="0" indent="0">
              <a:buNone/>
              <a:defRPr sz="4251">
                <a:latin typeface="+mj-lt"/>
              </a:defRPr>
            </a:lvl1pPr>
          </a:lstStyle>
          <a:p>
            <a:pPr lvl="0"/>
            <a:r>
              <a:rPr lang="fr-FR" dirty="0"/>
              <a:t>Action 1 </a:t>
            </a:r>
          </a:p>
        </p:txBody>
      </p:sp>
      <p:sp>
        <p:nvSpPr>
          <p:cNvPr id="2" name="Tittel 1">
            <a:extLst>
              <a:ext uri="{FF2B5EF4-FFF2-40B4-BE49-F238E27FC236}">
                <a16:creationId xmlns:a16="http://schemas.microsoft.com/office/drawing/2014/main" id="{BC5388F9-91D1-44A4-BFE2-9B189A709F0A}"/>
              </a:ext>
            </a:extLst>
          </p:cNvPr>
          <p:cNvSpPr>
            <a:spLocks noGrp="1"/>
          </p:cNvSpPr>
          <p:nvPr>
            <p:ph type="title"/>
          </p:nvPr>
        </p:nvSpPr>
        <p:spPr>
          <a:xfrm>
            <a:off x="457150" y="302592"/>
            <a:ext cx="4795888" cy="1308202"/>
          </a:xfrm>
        </p:spPr>
        <p:txBody>
          <a:bodyPr/>
          <a:lstStyle>
            <a:lvl1pPr>
              <a:defRPr>
                <a:solidFill>
                  <a:schemeClr val="accent4"/>
                </a:solidFill>
              </a:defRPr>
            </a:lvl1pPr>
          </a:lstStyle>
          <a:p>
            <a:r>
              <a:rPr lang="en-US"/>
              <a:t>Click to edit Master title style</a:t>
            </a:r>
            <a:endParaRPr lang="nb-NO" dirty="0"/>
          </a:p>
        </p:txBody>
      </p:sp>
      <p:sp>
        <p:nvSpPr>
          <p:cNvPr id="6" name="Plassholder for lysbildenummer 5">
            <a:extLst>
              <a:ext uri="{FF2B5EF4-FFF2-40B4-BE49-F238E27FC236}">
                <a16:creationId xmlns:a16="http://schemas.microsoft.com/office/drawing/2014/main" id="{C91B1F2D-A1A9-4BF2-B454-AB00B020CD4E}"/>
              </a:ext>
            </a:extLst>
          </p:cNvPr>
          <p:cNvSpPr>
            <a:spLocks noGrp="1"/>
          </p:cNvSpPr>
          <p:nvPr>
            <p:ph type="sldNum" sz="quarter" idx="13"/>
          </p:nvPr>
        </p:nvSpPr>
        <p:spPr/>
        <p:txBody>
          <a:bodyPr/>
          <a:lstStyle/>
          <a:p>
            <a:fld id="{AF82C51F-475B-4DE1-B4BE-74973CDCE049}" type="slidenum">
              <a:rPr lang="nb-NO" smtClean="0"/>
              <a:pPr/>
              <a:t>‹#›</a:t>
            </a:fld>
            <a:r>
              <a:rPr lang="nb-NO" dirty="0"/>
              <a:t> </a:t>
            </a:r>
          </a:p>
        </p:txBody>
      </p:sp>
      <p:sp>
        <p:nvSpPr>
          <p:cNvPr id="7" name="Plassholder for tekst 2">
            <a:extLst>
              <a:ext uri="{FF2B5EF4-FFF2-40B4-BE49-F238E27FC236}">
                <a16:creationId xmlns:a16="http://schemas.microsoft.com/office/drawing/2014/main" id="{40296490-1971-4C29-8418-D96513961D9D}"/>
              </a:ext>
            </a:extLst>
          </p:cNvPr>
          <p:cNvSpPr>
            <a:spLocks noGrp="1"/>
          </p:cNvSpPr>
          <p:nvPr>
            <p:ph type="body" sz="quarter" idx="14"/>
          </p:nvPr>
        </p:nvSpPr>
        <p:spPr>
          <a:xfrm>
            <a:off x="457260" y="1802141"/>
            <a:ext cx="3594568" cy="246221"/>
          </a:xfrm>
        </p:spPr>
        <p:txBody>
          <a:bodyPr>
            <a:spAutoFit/>
          </a:bodyPr>
          <a:lstStyle>
            <a:lvl1pPr marL="0" indent="0">
              <a:buNone/>
              <a:defRPr>
                <a:solidFill>
                  <a:schemeClr val="accent4"/>
                </a:solidFill>
                <a:latin typeface="+mj-lt"/>
              </a:defRPr>
            </a:lvl1pPr>
          </a:lstStyle>
          <a:p>
            <a:pPr lvl="0"/>
            <a:r>
              <a:rPr lang="en-US"/>
              <a:t>Click to edit Master text styles</a:t>
            </a:r>
          </a:p>
        </p:txBody>
      </p:sp>
      <p:sp>
        <p:nvSpPr>
          <p:cNvPr id="14" name="Text Placeholder 11">
            <a:extLst>
              <a:ext uri="{FF2B5EF4-FFF2-40B4-BE49-F238E27FC236}">
                <a16:creationId xmlns:a16="http://schemas.microsoft.com/office/drawing/2014/main" id="{09DDCF24-5FA6-764F-957B-95DF21A5EC5B}"/>
              </a:ext>
            </a:extLst>
          </p:cNvPr>
          <p:cNvSpPr>
            <a:spLocks noGrp="1"/>
          </p:cNvSpPr>
          <p:nvPr>
            <p:ph type="body" sz="quarter" idx="26" hasCustomPrompt="1"/>
          </p:nvPr>
        </p:nvSpPr>
        <p:spPr>
          <a:xfrm>
            <a:off x="3743872" y="6574955"/>
            <a:ext cx="2108200" cy="115416"/>
          </a:xfrm>
        </p:spPr>
        <p:txBody>
          <a:bodyPr/>
          <a:lstStyle>
            <a:lvl1pPr marL="0" indent="0" algn="r">
              <a:spcBef>
                <a:spcPts val="0"/>
              </a:spcBef>
              <a:buFont typeface="Arial" panose="020B0604020202020204" pitchFamily="34" charset="0"/>
              <a:buNone/>
              <a:defRPr sz="750">
                <a:solidFill>
                  <a:schemeClr val="bg1"/>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1" name="Picture 10" descr="Logo&#10;&#10;Description automatically generated">
            <a:extLst>
              <a:ext uri="{FF2B5EF4-FFF2-40B4-BE49-F238E27FC236}">
                <a16:creationId xmlns:a16="http://schemas.microsoft.com/office/drawing/2014/main" id="{AC7A671F-B4A1-DE42-AD10-194E833128E7}"/>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4210965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Title and text">
    <p:bg>
      <p:bgPr>
        <a:solidFill>
          <a:srgbClr val="F7F7F7"/>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80DB6D0-073D-4D5E-B4FC-1E3240437AB3}"/>
              </a:ext>
            </a:extLst>
          </p:cNvPr>
          <p:cNvGraphicFramePr>
            <a:graphicFrameLocks noChangeAspect="1"/>
          </p:cNvGraphicFramePr>
          <p:nvPr userDrawn="1">
            <p:custDataLst>
              <p:tags r:id="rId2"/>
            </p:custDataLst>
            <p:extLst>
              <p:ext uri="{D42A27DB-BD31-4B8C-83A1-F6EECF244321}">
                <p14:modId xmlns:p14="http://schemas.microsoft.com/office/powerpoint/2010/main" val="3367331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8"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2EBEED2-99F0-459A-B10E-76EE6FB1D241}"/>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4251" b="0" i="0" baseline="0" dirty="0">
              <a:latin typeface="Whyte Medium" panose="020B0604020202020204" charset="0"/>
              <a:ea typeface="+mj-ea"/>
              <a:cs typeface="+mj-cs"/>
              <a:sym typeface="Whyte Medium" panose="020B0604020202020204" charset="0"/>
            </a:endParaRPr>
          </a:p>
        </p:txBody>
      </p:sp>
      <p:sp>
        <p:nvSpPr>
          <p:cNvPr id="4" name="Rektangel 3">
            <a:extLst>
              <a:ext uri="{FF2B5EF4-FFF2-40B4-BE49-F238E27FC236}">
                <a16:creationId xmlns:a16="http://schemas.microsoft.com/office/drawing/2014/main" id="{3DA1BE70-DC21-439F-9724-DA8B8ADB0F69}"/>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2" name="Plassholder for tekst 1">
            <a:extLst>
              <a:ext uri="{FF2B5EF4-FFF2-40B4-BE49-F238E27FC236}">
                <a16:creationId xmlns:a16="http://schemas.microsoft.com/office/drawing/2014/main" id="{9EF7AABD-7707-4579-8260-5AFECA497385}"/>
              </a:ext>
            </a:extLst>
          </p:cNvPr>
          <p:cNvSpPr>
            <a:spLocks noGrp="1"/>
          </p:cNvSpPr>
          <p:nvPr>
            <p:ph type="body" sz="quarter" idx="12"/>
          </p:nvPr>
        </p:nvSpPr>
        <p:spPr>
          <a:xfrm>
            <a:off x="6553150" y="424655"/>
            <a:ext cx="4451400" cy="5479434"/>
          </a:xfrm>
          <a:prstGeom prst="rect">
            <a:avLst/>
          </a:prstGeom>
          <a:noFill/>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5" name="Tittel 4">
            <a:extLst>
              <a:ext uri="{FF2B5EF4-FFF2-40B4-BE49-F238E27FC236}">
                <a16:creationId xmlns:a16="http://schemas.microsoft.com/office/drawing/2014/main" id="{A761D89A-882D-4EEF-85DD-B344AA50087E}"/>
              </a:ext>
            </a:extLst>
          </p:cNvPr>
          <p:cNvSpPr>
            <a:spLocks noGrp="1"/>
          </p:cNvSpPr>
          <p:nvPr>
            <p:ph type="title"/>
          </p:nvPr>
        </p:nvSpPr>
        <p:spPr>
          <a:xfrm>
            <a:off x="457150" y="302592"/>
            <a:ext cx="4795888" cy="1308202"/>
          </a:xfrm>
        </p:spPr>
        <p:txBody>
          <a:bodyPr/>
          <a:lstStyle>
            <a:lvl1pPr>
              <a:defRPr>
                <a:solidFill>
                  <a:schemeClr val="accent4"/>
                </a:solidFill>
              </a:defRPr>
            </a:lvl1pPr>
          </a:lstStyle>
          <a:p>
            <a:r>
              <a:rPr lang="en-US"/>
              <a:t>Click to edit Master title style</a:t>
            </a:r>
            <a:endParaRPr lang="nb-NO" dirty="0"/>
          </a:p>
        </p:txBody>
      </p:sp>
      <p:sp>
        <p:nvSpPr>
          <p:cNvPr id="9" name="Plassholder for lysbildenummer 8">
            <a:extLst>
              <a:ext uri="{FF2B5EF4-FFF2-40B4-BE49-F238E27FC236}">
                <a16:creationId xmlns:a16="http://schemas.microsoft.com/office/drawing/2014/main" id="{80A39AC8-B338-4985-9357-251BB9545517}"/>
              </a:ext>
            </a:extLst>
          </p:cNvPr>
          <p:cNvSpPr>
            <a:spLocks noGrp="1"/>
          </p:cNvSpPr>
          <p:nvPr>
            <p:ph type="sldNum" sz="quarter" idx="14"/>
          </p:nvPr>
        </p:nvSpPr>
        <p:spPr/>
        <p:txBody>
          <a:bodyPr/>
          <a:lstStyle/>
          <a:p>
            <a:fld id="{AF82C51F-475B-4DE1-B4BE-74973CDCE049}" type="slidenum">
              <a:rPr lang="nb-NO" smtClean="0"/>
              <a:pPr/>
              <a:t>‹#›</a:t>
            </a:fld>
            <a:endParaRPr lang="nb-NO" dirty="0"/>
          </a:p>
        </p:txBody>
      </p:sp>
      <p:sp>
        <p:nvSpPr>
          <p:cNvPr id="7" name="Plassholder for tekst 2">
            <a:extLst>
              <a:ext uri="{FF2B5EF4-FFF2-40B4-BE49-F238E27FC236}">
                <a16:creationId xmlns:a16="http://schemas.microsoft.com/office/drawing/2014/main" id="{F0A61E1D-2451-4B57-BC7B-893603D96AFE}"/>
              </a:ext>
            </a:extLst>
          </p:cNvPr>
          <p:cNvSpPr>
            <a:spLocks noGrp="1"/>
          </p:cNvSpPr>
          <p:nvPr>
            <p:ph type="body" sz="quarter" idx="15"/>
          </p:nvPr>
        </p:nvSpPr>
        <p:spPr>
          <a:xfrm>
            <a:off x="457260" y="1802141"/>
            <a:ext cx="3594568" cy="269336"/>
          </a:xfrm>
        </p:spPr>
        <p:txBody>
          <a:bodyPr>
            <a:spAutoFit/>
          </a:bodyPr>
          <a:lstStyle>
            <a:lvl1pPr marL="0" indent="0">
              <a:buNone/>
              <a:defRPr>
                <a:solidFill>
                  <a:schemeClr val="bg1"/>
                </a:solidFill>
                <a:latin typeface="+mj-lt"/>
              </a:defRPr>
            </a:lvl1pPr>
          </a:lstStyle>
          <a:p>
            <a:pPr lvl="0"/>
            <a:r>
              <a:rPr lang="en-US"/>
              <a:t>Click to edit Master text styles</a:t>
            </a:r>
          </a:p>
        </p:txBody>
      </p:sp>
      <p:sp>
        <p:nvSpPr>
          <p:cNvPr id="14" name="Text Placeholder 11">
            <a:extLst>
              <a:ext uri="{FF2B5EF4-FFF2-40B4-BE49-F238E27FC236}">
                <a16:creationId xmlns:a16="http://schemas.microsoft.com/office/drawing/2014/main" id="{3297700D-3B3F-B64F-8100-77AB01F240C6}"/>
              </a:ext>
            </a:extLst>
          </p:cNvPr>
          <p:cNvSpPr>
            <a:spLocks noGrp="1"/>
          </p:cNvSpPr>
          <p:nvPr>
            <p:ph type="body" sz="quarter" idx="26" hasCustomPrompt="1"/>
          </p:nvPr>
        </p:nvSpPr>
        <p:spPr>
          <a:xfrm>
            <a:off x="3743872" y="6574955"/>
            <a:ext cx="2108200" cy="115416"/>
          </a:xfrm>
        </p:spPr>
        <p:txBody>
          <a:bodyPr/>
          <a:lstStyle>
            <a:lvl1pPr marL="0" indent="0" algn="r">
              <a:spcBef>
                <a:spcPts val="0"/>
              </a:spcBef>
              <a:buFont typeface="Arial" panose="020B0604020202020204" pitchFamily="34" charset="0"/>
              <a:buNone/>
              <a:defRPr sz="750">
                <a:solidFill>
                  <a:schemeClr val="bg1"/>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2" name="Picture 11" descr="Logo&#10;&#10;Description automatically generated">
            <a:extLst>
              <a:ext uri="{FF2B5EF4-FFF2-40B4-BE49-F238E27FC236}">
                <a16:creationId xmlns:a16="http://schemas.microsoft.com/office/drawing/2014/main" id="{F1796720-7A57-8D41-A703-18BAE699CE15}"/>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2404203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Text w/ picture (3)">
    <p:bg>
      <p:bgPr>
        <a:solidFill>
          <a:srgbClr val="F7F7F7"/>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1040327-4039-4546-903D-15C8B33BEA84}"/>
              </a:ext>
            </a:extLst>
          </p:cNvPr>
          <p:cNvGraphicFramePr>
            <a:graphicFrameLocks noChangeAspect="1"/>
          </p:cNvGraphicFramePr>
          <p:nvPr userDrawn="1">
            <p:custDataLst>
              <p:tags r:id="rId2"/>
            </p:custDataLst>
            <p:extLst>
              <p:ext uri="{D42A27DB-BD31-4B8C-83A1-F6EECF244321}">
                <p14:modId xmlns:p14="http://schemas.microsoft.com/office/powerpoint/2010/main" val="378580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2"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CABF1A0-C085-40D7-A79E-0CBAC9B6FF19}"/>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4251" b="0" i="0" baseline="0" dirty="0">
              <a:latin typeface="Whyte Medium" panose="020B0604020202020204" charset="0"/>
              <a:ea typeface="+mj-ea"/>
              <a:cs typeface="+mj-cs"/>
              <a:sym typeface="Whyte Medium" panose="020B0604020202020204" charset="0"/>
            </a:endParaRPr>
          </a:p>
        </p:txBody>
      </p:sp>
      <p:sp>
        <p:nvSpPr>
          <p:cNvPr id="4" name="Rektangel 3">
            <a:extLst>
              <a:ext uri="{FF2B5EF4-FFF2-40B4-BE49-F238E27FC236}">
                <a16:creationId xmlns:a16="http://schemas.microsoft.com/office/drawing/2014/main" id="{3DA1BE70-DC21-439F-9724-DA8B8ADB0F69}"/>
              </a:ext>
            </a:extLst>
          </p:cNvPr>
          <p:cNvSpPr/>
          <p:nvPr userDrawn="1"/>
        </p:nvSpPr>
        <p:spPr>
          <a:xfrm>
            <a:off x="0" y="0"/>
            <a:ext cx="429951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900"/>
          </a:p>
        </p:txBody>
      </p:sp>
      <p:sp>
        <p:nvSpPr>
          <p:cNvPr id="2" name="Plassholder for tekst 1">
            <a:extLst>
              <a:ext uri="{FF2B5EF4-FFF2-40B4-BE49-F238E27FC236}">
                <a16:creationId xmlns:a16="http://schemas.microsoft.com/office/drawing/2014/main" id="{9EF7AABD-7707-4579-8260-5AFECA497385}"/>
              </a:ext>
            </a:extLst>
          </p:cNvPr>
          <p:cNvSpPr>
            <a:spLocks noGrp="1"/>
          </p:cNvSpPr>
          <p:nvPr>
            <p:ph type="body" sz="quarter" idx="12"/>
          </p:nvPr>
        </p:nvSpPr>
        <p:spPr>
          <a:xfrm>
            <a:off x="6209880" y="695032"/>
            <a:ext cx="4794670" cy="269336"/>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9" name="Plassholder for tekst 1">
            <a:extLst>
              <a:ext uri="{FF2B5EF4-FFF2-40B4-BE49-F238E27FC236}">
                <a16:creationId xmlns:a16="http://schemas.microsoft.com/office/drawing/2014/main" id="{135718B8-6169-4FD9-81F0-901D050E5320}"/>
              </a:ext>
            </a:extLst>
          </p:cNvPr>
          <p:cNvSpPr>
            <a:spLocks noGrp="1"/>
          </p:cNvSpPr>
          <p:nvPr>
            <p:ph type="body" sz="quarter" idx="14" hasCustomPrompt="1"/>
          </p:nvPr>
        </p:nvSpPr>
        <p:spPr>
          <a:xfrm>
            <a:off x="6209880" y="426911"/>
            <a:ext cx="4794670"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10" name="Plassholder for tekst 1">
            <a:extLst>
              <a:ext uri="{FF2B5EF4-FFF2-40B4-BE49-F238E27FC236}">
                <a16:creationId xmlns:a16="http://schemas.microsoft.com/office/drawing/2014/main" id="{3BA6212A-58A9-4079-96D1-9AA82FF16AA1}"/>
              </a:ext>
            </a:extLst>
          </p:cNvPr>
          <p:cNvSpPr>
            <a:spLocks noGrp="1"/>
          </p:cNvSpPr>
          <p:nvPr>
            <p:ph type="body" sz="quarter" idx="15"/>
          </p:nvPr>
        </p:nvSpPr>
        <p:spPr>
          <a:xfrm>
            <a:off x="6209880" y="2259522"/>
            <a:ext cx="4794670" cy="269336"/>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12" name="Plassholder for tekst 1">
            <a:extLst>
              <a:ext uri="{FF2B5EF4-FFF2-40B4-BE49-F238E27FC236}">
                <a16:creationId xmlns:a16="http://schemas.microsoft.com/office/drawing/2014/main" id="{9DDBB49C-E85A-426B-A329-267EE3E4BE5B}"/>
              </a:ext>
            </a:extLst>
          </p:cNvPr>
          <p:cNvSpPr>
            <a:spLocks noGrp="1"/>
          </p:cNvSpPr>
          <p:nvPr>
            <p:ph type="body" sz="quarter" idx="16" hasCustomPrompt="1"/>
          </p:nvPr>
        </p:nvSpPr>
        <p:spPr>
          <a:xfrm>
            <a:off x="6209880" y="1991401"/>
            <a:ext cx="4794670"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13" name="Plassholder for tekst 1">
            <a:extLst>
              <a:ext uri="{FF2B5EF4-FFF2-40B4-BE49-F238E27FC236}">
                <a16:creationId xmlns:a16="http://schemas.microsoft.com/office/drawing/2014/main" id="{558C74CC-B68C-45E8-9E15-3F2595D93EBF}"/>
              </a:ext>
            </a:extLst>
          </p:cNvPr>
          <p:cNvSpPr>
            <a:spLocks noGrp="1"/>
          </p:cNvSpPr>
          <p:nvPr>
            <p:ph type="body" sz="quarter" idx="17"/>
          </p:nvPr>
        </p:nvSpPr>
        <p:spPr>
          <a:xfrm>
            <a:off x="6209880" y="3790562"/>
            <a:ext cx="4794670" cy="269336"/>
          </a:xfrm>
          <a:prstGeom prst="rect">
            <a:avLst/>
          </a:prstGeom>
        </p:spPr>
        <p:txBody>
          <a:bodyPr wrap="square" lIns="0" tIns="0" rIns="0" bIns="0">
            <a:spAutoFit/>
          </a:bodyPr>
          <a:lstStyle>
            <a:lvl1pPr marL="0" indent="0">
              <a:buNone/>
              <a:defRPr/>
            </a:lvl1pPr>
            <a:lvl2pPr marL="224676" indent="0">
              <a:buNone/>
              <a:defRPr/>
            </a:lvl2pPr>
          </a:lstStyle>
          <a:p>
            <a:pPr lvl="0"/>
            <a:r>
              <a:rPr lang="en-US"/>
              <a:t>Click to edit Master text styles</a:t>
            </a:r>
          </a:p>
        </p:txBody>
      </p:sp>
      <p:sp>
        <p:nvSpPr>
          <p:cNvPr id="14" name="Plassholder for tekst 1">
            <a:extLst>
              <a:ext uri="{FF2B5EF4-FFF2-40B4-BE49-F238E27FC236}">
                <a16:creationId xmlns:a16="http://schemas.microsoft.com/office/drawing/2014/main" id="{9AEA30CB-FEA9-44DD-A2A4-4375CC2D437B}"/>
              </a:ext>
            </a:extLst>
          </p:cNvPr>
          <p:cNvSpPr>
            <a:spLocks noGrp="1"/>
          </p:cNvSpPr>
          <p:nvPr>
            <p:ph type="body" sz="quarter" idx="18" hasCustomPrompt="1"/>
          </p:nvPr>
        </p:nvSpPr>
        <p:spPr>
          <a:xfrm>
            <a:off x="6209880" y="3522440"/>
            <a:ext cx="4794670" cy="269336"/>
          </a:xfrm>
          <a:prstGeom prst="rect">
            <a:avLst/>
          </a:prstGeom>
        </p:spPr>
        <p:txBody>
          <a:bodyPr wrap="square" lIns="0" tIns="0" rIns="0" bIns="0">
            <a:spAutoFit/>
          </a:bodyPr>
          <a:lstStyle>
            <a:lvl1pPr marL="0" indent="0">
              <a:buNone/>
              <a:defRPr b="0">
                <a:latin typeface="+mj-lt"/>
              </a:defRPr>
            </a:lvl1pPr>
            <a:lvl2pPr marL="224676" indent="0">
              <a:buNone/>
              <a:defRPr/>
            </a:lvl2pPr>
          </a:lstStyle>
          <a:p>
            <a:pPr lvl="0"/>
            <a:r>
              <a:rPr lang="nb-NO" dirty="0" err="1"/>
              <a:t>Title</a:t>
            </a:r>
            <a:endParaRPr lang="nb-NO" dirty="0"/>
          </a:p>
        </p:txBody>
      </p:sp>
      <p:sp>
        <p:nvSpPr>
          <p:cNvPr id="15" name="Plassholder for bilde 9">
            <a:extLst>
              <a:ext uri="{FF2B5EF4-FFF2-40B4-BE49-F238E27FC236}">
                <a16:creationId xmlns:a16="http://schemas.microsoft.com/office/drawing/2014/main" id="{130D74EC-1C35-404A-AE2C-045F8E8E660F}"/>
              </a:ext>
            </a:extLst>
          </p:cNvPr>
          <p:cNvSpPr>
            <a:spLocks noGrp="1"/>
          </p:cNvSpPr>
          <p:nvPr>
            <p:ph type="pic" sz="quarter" idx="11"/>
          </p:nvPr>
        </p:nvSpPr>
        <p:spPr>
          <a:xfrm>
            <a:off x="5244195" y="480388"/>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16" name="Plassholder for bilde 9">
            <a:extLst>
              <a:ext uri="{FF2B5EF4-FFF2-40B4-BE49-F238E27FC236}">
                <a16:creationId xmlns:a16="http://schemas.microsoft.com/office/drawing/2014/main" id="{6A61307B-2807-4D6F-9CD2-4332E34F09E9}"/>
              </a:ext>
            </a:extLst>
          </p:cNvPr>
          <p:cNvSpPr>
            <a:spLocks noGrp="1"/>
          </p:cNvSpPr>
          <p:nvPr>
            <p:ph type="pic" sz="quarter" idx="19"/>
          </p:nvPr>
        </p:nvSpPr>
        <p:spPr>
          <a:xfrm>
            <a:off x="5244195" y="2061324"/>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17" name="Plassholder for bilde 9">
            <a:extLst>
              <a:ext uri="{FF2B5EF4-FFF2-40B4-BE49-F238E27FC236}">
                <a16:creationId xmlns:a16="http://schemas.microsoft.com/office/drawing/2014/main" id="{253B428E-3402-4922-9A2F-A9AE44816380}"/>
              </a:ext>
            </a:extLst>
          </p:cNvPr>
          <p:cNvSpPr>
            <a:spLocks noGrp="1"/>
          </p:cNvSpPr>
          <p:nvPr>
            <p:ph type="pic" sz="quarter" idx="20"/>
          </p:nvPr>
        </p:nvSpPr>
        <p:spPr>
          <a:xfrm>
            <a:off x="5244195" y="3576375"/>
            <a:ext cx="737926" cy="743036"/>
          </a:xfrm>
          <a:solidFill>
            <a:schemeClr val="bg1">
              <a:lumMod val="85000"/>
            </a:schemeClr>
          </a:solidFill>
        </p:spPr>
        <p:txBody>
          <a:bodyPr/>
          <a:lstStyle>
            <a:lvl1pPr marL="0" indent="0">
              <a:buNone/>
              <a:defRPr sz="250"/>
            </a:lvl1pPr>
          </a:lstStyle>
          <a:p>
            <a:r>
              <a:rPr lang="en-US"/>
              <a:t>Click icon to add picture</a:t>
            </a:r>
            <a:endParaRPr lang="nb-NO" dirty="0"/>
          </a:p>
        </p:txBody>
      </p:sp>
      <p:sp>
        <p:nvSpPr>
          <p:cNvPr id="5" name="Plassholder for innhold 4">
            <a:extLst>
              <a:ext uri="{FF2B5EF4-FFF2-40B4-BE49-F238E27FC236}">
                <a16:creationId xmlns:a16="http://schemas.microsoft.com/office/drawing/2014/main" id="{867BF36C-1FC6-4E56-A56F-9B9DA765B2F8}"/>
              </a:ext>
            </a:extLst>
          </p:cNvPr>
          <p:cNvSpPr>
            <a:spLocks noGrp="1"/>
          </p:cNvSpPr>
          <p:nvPr>
            <p:ph sz="quarter" idx="22"/>
          </p:nvPr>
        </p:nvSpPr>
        <p:spPr>
          <a:xfrm>
            <a:off x="457150" y="2590800"/>
            <a:ext cx="3606850" cy="2778125"/>
          </a:xfrm>
          <a:prstGeom prst="rect">
            <a:avLst/>
          </a:prstGeom>
        </p:spPr>
        <p:txBody>
          <a:bodyPr lIns="0" tIns="0" rIns="0" bIns="0"/>
          <a:lstStyle>
            <a:lvl1pPr marL="179423" indent="-179423">
              <a:buFontTx/>
              <a:buBlip>
                <a:blip r:embed="rId7"/>
              </a:buBlip>
              <a:defRPr>
                <a:solidFill>
                  <a:schemeClr val="accent4"/>
                </a:solidFill>
              </a:defRPr>
            </a:lvl1pPr>
            <a:lvl2pPr marL="404100" indent="-179423">
              <a:buFontTx/>
              <a:buBlip>
                <a:blip r:embed="rId7"/>
              </a:buBlip>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3" name="Plassholder for lysbildenummer 2">
            <a:extLst>
              <a:ext uri="{FF2B5EF4-FFF2-40B4-BE49-F238E27FC236}">
                <a16:creationId xmlns:a16="http://schemas.microsoft.com/office/drawing/2014/main" id="{799DD226-B2A6-49E9-B4B2-47A21FF7ADD0}"/>
              </a:ext>
            </a:extLst>
          </p:cNvPr>
          <p:cNvSpPr>
            <a:spLocks noGrp="1"/>
          </p:cNvSpPr>
          <p:nvPr>
            <p:ph type="sldNum" sz="quarter" idx="23"/>
          </p:nvPr>
        </p:nvSpPr>
        <p:spPr/>
        <p:txBody>
          <a:bodyPr/>
          <a:lstStyle/>
          <a:p>
            <a:fld id="{AF82C51F-475B-4DE1-B4BE-74973CDCE049}" type="slidenum">
              <a:rPr lang="nb-NO" smtClean="0"/>
              <a:pPr/>
              <a:t>‹#›</a:t>
            </a:fld>
            <a:endParaRPr lang="nb-NO" dirty="0"/>
          </a:p>
        </p:txBody>
      </p:sp>
      <p:sp>
        <p:nvSpPr>
          <p:cNvPr id="6" name="Tittel 5">
            <a:extLst>
              <a:ext uri="{FF2B5EF4-FFF2-40B4-BE49-F238E27FC236}">
                <a16:creationId xmlns:a16="http://schemas.microsoft.com/office/drawing/2014/main" id="{B6A70FBD-1A21-415F-B3CB-4BE6A3EC1B3E}"/>
              </a:ext>
            </a:extLst>
          </p:cNvPr>
          <p:cNvSpPr>
            <a:spLocks noGrp="1"/>
          </p:cNvSpPr>
          <p:nvPr>
            <p:ph type="title"/>
          </p:nvPr>
        </p:nvSpPr>
        <p:spPr>
          <a:xfrm>
            <a:off x="457150" y="302592"/>
            <a:ext cx="3606850" cy="1962460"/>
          </a:xfrm>
        </p:spPr>
        <p:txBody>
          <a:bodyPr/>
          <a:lstStyle>
            <a:lvl1pPr>
              <a:defRPr>
                <a:solidFill>
                  <a:schemeClr val="accent4"/>
                </a:solidFill>
              </a:defRPr>
            </a:lvl1pPr>
          </a:lstStyle>
          <a:p>
            <a:r>
              <a:rPr lang="en-US"/>
              <a:t>Click to edit Master title style</a:t>
            </a:r>
            <a:endParaRPr lang="nb-NO" dirty="0"/>
          </a:p>
        </p:txBody>
      </p:sp>
      <p:sp>
        <p:nvSpPr>
          <p:cNvPr id="19" name="Plassholder for tekst 2">
            <a:extLst>
              <a:ext uri="{FF2B5EF4-FFF2-40B4-BE49-F238E27FC236}">
                <a16:creationId xmlns:a16="http://schemas.microsoft.com/office/drawing/2014/main" id="{767A87F4-03B5-4791-82BF-90E9BAAD0CF2}"/>
              </a:ext>
            </a:extLst>
          </p:cNvPr>
          <p:cNvSpPr>
            <a:spLocks noGrp="1"/>
          </p:cNvSpPr>
          <p:nvPr>
            <p:ph type="body" sz="quarter" idx="25"/>
          </p:nvPr>
        </p:nvSpPr>
        <p:spPr>
          <a:xfrm>
            <a:off x="457260" y="1802141"/>
            <a:ext cx="3594568" cy="246221"/>
          </a:xfrm>
        </p:spPr>
        <p:txBody>
          <a:bodyPr>
            <a:spAutoFit/>
          </a:bodyPr>
          <a:lstStyle>
            <a:lvl1pPr marL="0" indent="0">
              <a:buNone/>
              <a:defRPr>
                <a:solidFill>
                  <a:schemeClr val="accent4"/>
                </a:solidFill>
                <a:latin typeface="+mj-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AF820289-01FD-4A8E-9A81-93DC13AE4BA2}"/>
              </a:ext>
            </a:extLst>
          </p:cNvPr>
          <p:cNvSpPr>
            <a:spLocks noGrp="1"/>
          </p:cNvSpPr>
          <p:nvPr>
            <p:ph type="body" sz="quarter" idx="26" hasCustomPrompt="1"/>
          </p:nvPr>
        </p:nvSpPr>
        <p:spPr>
          <a:xfrm>
            <a:off x="1955800" y="6574955"/>
            <a:ext cx="2108200" cy="115416"/>
          </a:xfrm>
        </p:spPr>
        <p:txBody>
          <a:bodyPr/>
          <a:lstStyle>
            <a:lvl1pPr marL="0" indent="0" algn="r">
              <a:spcBef>
                <a:spcPts val="0"/>
              </a:spcBef>
              <a:buFont typeface="Arial" panose="020B0604020202020204" pitchFamily="34" charset="0"/>
              <a:buNone/>
              <a:defRPr sz="750">
                <a:solidFill>
                  <a:schemeClr val="bg1"/>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20" name="Picture 19" descr="Logo&#10;&#10;Description automatically generated">
            <a:extLst>
              <a:ext uri="{FF2B5EF4-FFF2-40B4-BE49-F238E27FC236}">
                <a16:creationId xmlns:a16="http://schemas.microsoft.com/office/drawing/2014/main" id="{1595330C-278E-5D44-BF0A-81458A557C06}"/>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2065528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Title, text and picture - Bright">
    <p:bg>
      <p:bgPr>
        <a:solidFill>
          <a:srgbClr val="F7F7F7"/>
        </a:solidFill>
        <a:effectLst/>
      </p:bgPr>
    </p:bg>
    <p:spTree>
      <p:nvGrpSpPr>
        <p:cNvPr id="1" name=""/>
        <p:cNvGrpSpPr/>
        <p:nvPr/>
      </p:nvGrpSpPr>
      <p:grpSpPr>
        <a:xfrm>
          <a:off x="0" y="0"/>
          <a:ext cx="0" cy="0"/>
          <a:chOff x="0" y="0"/>
          <a:chExt cx="0" cy="0"/>
        </a:xfrm>
      </p:grpSpPr>
      <p:sp>
        <p:nvSpPr>
          <p:cNvPr id="10" name="Plassholder for bilde 9">
            <a:extLst>
              <a:ext uri="{FF2B5EF4-FFF2-40B4-BE49-F238E27FC236}">
                <a16:creationId xmlns:a16="http://schemas.microsoft.com/office/drawing/2014/main" id="{D0106900-87DD-42FE-B55C-9D29B00D0FC4}"/>
              </a:ext>
            </a:extLst>
          </p:cNvPr>
          <p:cNvSpPr>
            <a:spLocks noGrp="1"/>
          </p:cNvSpPr>
          <p:nvPr>
            <p:ph type="pic" sz="quarter" idx="11"/>
          </p:nvPr>
        </p:nvSpPr>
        <p:spPr>
          <a:xfrm>
            <a:off x="6096000" y="0"/>
            <a:ext cx="6096000" cy="6858000"/>
          </a:xfrm>
          <a:noFill/>
        </p:spPr>
        <p:txBody>
          <a:bodyPr/>
          <a:lstStyle/>
          <a:p>
            <a:r>
              <a:rPr lang="en-US"/>
              <a:t>Click icon to add picture</a:t>
            </a:r>
            <a:endParaRPr lang="nb-NO"/>
          </a:p>
        </p:txBody>
      </p:sp>
      <p:sp>
        <p:nvSpPr>
          <p:cNvPr id="5" name="Tittel 4">
            <a:extLst>
              <a:ext uri="{FF2B5EF4-FFF2-40B4-BE49-F238E27FC236}">
                <a16:creationId xmlns:a16="http://schemas.microsoft.com/office/drawing/2014/main" id="{EAB98AEA-B137-4D30-97BE-293F24CEDC88}"/>
              </a:ext>
            </a:extLst>
          </p:cNvPr>
          <p:cNvSpPr>
            <a:spLocks noGrp="1"/>
          </p:cNvSpPr>
          <p:nvPr>
            <p:ph type="title"/>
          </p:nvPr>
        </p:nvSpPr>
        <p:spPr>
          <a:xfrm>
            <a:off x="457150" y="302592"/>
            <a:ext cx="2876600" cy="654153"/>
          </a:xfrm>
        </p:spPr>
        <p:txBody>
          <a:bodyPr/>
          <a:lstStyle/>
          <a:p>
            <a:r>
              <a:rPr lang="en-US"/>
              <a:t>Click to edit Master title style</a:t>
            </a:r>
            <a:endParaRPr lang="nb-NO" dirty="0"/>
          </a:p>
        </p:txBody>
      </p:sp>
      <p:sp>
        <p:nvSpPr>
          <p:cNvPr id="9" name="Plassholder for lysbildenummer 8">
            <a:extLst>
              <a:ext uri="{FF2B5EF4-FFF2-40B4-BE49-F238E27FC236}">
                <a16:creationId xmlns:a16="http://schemas.microsoft.com/office/drawing/2014/main" id="{8FCC6DC2-D163-49BE-85DA-2401D8442ACE}"/>
              </a:ext>
            </a:extLst>
          </p:cNvPr>
          <p:cNvSpPr>
            <a:spLocks noGrp="1"/>
          </p:cNvSpPr>
          <p:nvPr>
            <p:ph type="sldNum" sz="quarter" idx="15"/>
          </p:nvPr>
        </p:nvSpPr>
        <p:spPr/>
        <p:txBody>
          <a:bodyPr/>
          <a:lstStyle/>
          <a:p>
            <a:fld id="{AF82C51F-475B-4DE1-B4BE-74973CDCE049}" type="slidenum">
              <a:rPr lang="nb-NO" smtClean="0"/>
              <a:pPr/>
              <a:t>‹#›</a:t>
            </a:fld>
            <a:endParaRPr lang="nb-NO" dirty="0"/>
          </a:p>
        </p:txBody>
      </p:sp>
      <p:sp>
        <p:nvSpPr>
          <p:cNvPr id="8" name="Plassholder for tekst 2">
            <a:extLst>
              <a:ext uri="{FF2B5EF4-FFF2-40B4-BE49-F238E27FC236}">
                <a16:creationId xmlns:a16="http://schemas.microsoft.com/office/drawing/2014/main" id="{CDAC2FF9-1F56-4117-8842-FD167781D594}"/>
              </a:ext>
            </a:extLst>
          </p:cNvPr>
          <p:cNvSpPr>
            <a:spLocks noGrp="1"/>
          </p:cNvSpPr>
          <p:nvPr>
            <p:ph type="body" sz="quarter" idx="17"/>
          </p:nvPr>
        </p:nvSpPr>
        <p:spPr>
          <a:xfrm>
            <a:off x="457260" y="1802141"/>
            <a:ext cx="3594568" cy="269336"/>
          </a:xfrm>
        </p:spPr>
        <p:txBody>
          <a:bodyPr>
            <a:spAutoFit/>
          </a:bodyPr>
          <a:lstStyle>
            <a:lvl1pPr marL="0" indent="0">
              <a:buNone/>
              <a:defRPr>
                <a:solidFill>
                  <a:srgbClr val="092036"/>
                </a:solidFill>
                <a:latin typeface="+mj-lt"/>
              </a:defRPr>
            </a:lvl1pPr>
          </a:lstStyle>
          <a:p>
            <a:pPr lvl="0"/>
            <a:r>
              <a:rPr lang="en-US"/>
              <a:t>Click to edit Master text styles</a:t>
            </a:r>
          </a:p>
        </p:txBody>
      </p:sp>
      <p:sp>
        <p:nvSpPr>
          <p:cNvPr id="12" name="Plassholder for innhold 2">
            <a:extLst>
              <a:ext uri="{FF2B5EF4-FFF2-40B4-BE49-F238E27FC236}">
                <a16:creationId xmlns:a16="http://schemas.microsoft.com/office/drawing/2014/main" id="{351B67B9-D216-4176-A0E6-1D15561B999C}"/>
              </a:ext>
            </a:extLst>
          </p:cNvPr>
          <p:cNvSpPr>
            <a:spLocks noGrp="1"/>
          </p:cNvSpPr>
          <p:nvPr>
            <p:ph sz="half" idx="1"/>
          </p:nvPr>
        </p:nvSpPr>
        <p:spPr>
          <a:xfrm>
            <a:off x="457150" y="2590799"/>
            <a:ext cx="3606850" cy="27781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11" name="Text Placeholder 11">
            <a:extLst>
              <a:ext uri="{FF2B5EF4-FFF2-40B4-BE49-F238E27FC236}">
                <a16:creationId xmlns:a16="http://schemas.microsoft.com/office/drawing/2014/main" id="{3C896B96-375C-401B-98AD-AECACFA8238E}"/>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4" name="Bilde 4">
            <a:extLst>
              <a:ext uri="{FF2B5EF4-FFF2-40B4-BE49-F238E27FC236}">
                <a16:creationId xmlns:a16="http://schemas.microsoft.com/office/drawing/2014/main" id="{C734392A-8EC8-4145-9831-6D53B1A5718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79081" y="6555408"/>
            <a:ext cx="555719" cy="154510"/>
          </a:xfrm>
          <a:prstGeom prst="rect">
            <a:avLst/>
          </a:prstGeom>
        </p:spPr>
      </p:pic>
      <p:pic>
        <p:nvPicPr>
          <p:cNvPr id="15" name="Picture 14" descr="Logo&#10;&#10;Description automatically generated">
            <a:extLst>
              <a:ext uri="{FF2B5EF4-FFF2-40B4-BE49-F238E27FC236}">
                <a16:creationId xmlns:a16="http://schemas.microsoft.com/office/drawing/2014/main" id="{A889F67D-AF61-AB48-982B-2A37059783B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Tree>
    <p:extLst>
      <p:ext uri="{BB962C8B-B14F-4D97-AF65-F5344CB8AC3E}">
        <p14:creationId xmlns:p14="http://schemas.microsoft.com/office/powerpoint/2010/main" val="267339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Title, text and picture - Dark">
    <p:bg>
      <p:bgPr>
        <a:solidFill>
          <a:schemeClr val="accent1"/>
        </a:solidFill>
        <a:effectLst/>
      </p:bgPr>
    </p:bg>
    <p:spTree>
      <p:nvGrpSpPr>
        <p:cNvPr id="1" name=""/>
        <p:cNvGrpSpPr/>
        <p:nvPr/>
      </p:nvGrpSpPr>
      <p:grpSpPr>
        <a:xfrm>
          <a:off x="0" y="0"/>
          <a:ext cx="0" cy="0"/>
          <a:chOff x="0" y="0"/>
          <a:chExt cx="0" cy="0"/>
        </a:xfrm>
      </p:grpSpPr>
      <p:sp>
        <p:nvSpPr>
          <p:cNvPr id="10" name="Plassholder for bilde 9">
            <a:extLst>
              <a:ext uri="{FF2B5EF4-FFF2-40B4-BE49-F238E27FC236}">
                <a16:creationId xmlns:a16="http://schemas.microsoft.com/office/drawing/2014/main" id="{D0106900-87DD-42FE-B55C-9D29B00D0FC4}"/>
              </a:ext>
            </a:extLst>
          </p:cNvPr>
          <p:cNvSpPr>
            <a:spLocks noGrp="1"/>
          </p:cNvSpPr>
          <p:nvPr>
            <p:ph type="pic" sz="quarter" idx="11"/>
          </p:nvPr>
        </p:nvSpPr>
        <p:spPr>
          <a:xfrm>
            <a:off x="6096000" y="0"/>
            <a:ext cx="6096000" cy="6858000"/>
          </a:xfrm>
          <a:noFill/>
        </p:spPr>
        <p:txBody>
          <a:bodyPr/>
          <a:lstStyle>
            <a:lvl1pPr>
              <a:defRPr>
                <a:solidFill>
                  <a:schemeClr val="accent4"/>
                </a:solidFill>
              </a:defRPr>
            </a:lvl1pPr>
          </a:lstStyle>
          <a:p>
            <a:r>
              <a:rPr lang="en-US"/>
              <a:t>Click icon to add picture</a:t>
            </a:r>
            <a:endParaRPr lang="nb-NO" dirty="0"/>
          </a:p>
        </p:txBody>
      </p:sp>
      <p:sp>
        <p:nvSpPr>
          <p:cNvPr id="9" name="Plassholder for tekst 2">
            <a:extLst>
              <a:ext uri="{FF2B5EF4-FFF2-40B4-BE49-F238E27FC236}">
                <a16:creationId xmlns:a16="http://schemas.microsoft.com/office/drawing/2014/main" id="{D0F2BA19-F48D-40C0-8FC1-F9FD39082474}"/>
              </a:ext>
            </a:extLst>
          </p:cNvPr>
          <p:cNvSpPr>
            <a:spLocks noGrp="1"/>
          </p:cNvSpPr>
          <p:nvPr>
            <p:ph type="body" sz="quarter" idx="14"/>
          </p:nvPr>
        </p:nvSpPr>
        <p:spPr>
          <a:xfrm>
            <a:off x="457260" y="1964066"/>
            <a:ext cx="3594568" cy="246221"/>
          </a:xfrm>
        </p:spPr>
        <p:txBody>
          <a:bodyPr>
            <a:spAutoFit/>
          </a:bodyPr>
          <a:lstStyle>
            <a:lvl1pPr marL="0" indent="0">
              <a:buNone/>
              <a:defRPr>
                <a:solidFill>
                  <a:schemeClr val="accent4"/>
                </a:solidFill>
              </a:defRPr>
            </a:lvl1pPr>
          </a:lstStyle>
          <a:p>
            <a:pPr lvl="0"/>
            <a:r>
              <a:rPr lang="en-US"/>
              <a:t>Click to edit Master text styles</a:t>
            </a:r>
          </a:p>
        </p:txBody>
      </p:sp>
      <p:sp>
        <p:nvSpPr>
          <p:cNvPr id="11" name="Tittel 4">
            <a:extLst>
              <a:ext uri="{FF2B5EF4-FFF2-40B4-BE49-F238E27FC236}">
                <a16:creationId xmlns:a16="http://schemas.microsoft.com/office/drawing/2014/main" id="{002C729B-F3E1-44F5-93C7-E804056537BD}"/>
              </a:ext>
            </a:extLst>
          </p:cNvPr>
          <p:cNvSpPr>
            <a:spLocks noGrp="1"/>
          </p:cNvSpPr>
          <p:nvPr>
            <p:ph type="title"/>
          </p:nvPr>
        </p:nvSpPr>
        <p:spPr>
          <a:xfrm>
            <a:off x="457150" y="302592"/>
            <a:ext cx="2876600" cy="654153"/>
          </a:xfrm>
        </p:spPr>
        <p:txBody>
          <a:bodyPr/>
          <a:lstStyle>
            <a:lvl1pPr>
              <a:defRPr>
                <a:solidFill>
                  <a:schemeClr val="accent4"/>
                </a:solidFill>
              </a:defRPr>
            </a:lvl1pPr>
          </a:lstStyle>
          <a:p>
            <a:r>
              <a:rPr lang="en-US"/>
              <a:t>Click to edit Master title style</a:t>
            </a:r>
            <a:endParaRPr lang="nb-NO" dirty="0"/>
          </a:p>
        </p:txBody>
      </p:sp>
      <p:sp>
        <p:nvSpPr>
          <p:cNvPr id="3" name="Plassholder for lysbildenummer 2">
            <a:extLst>
              <a:ext uri="{FF2B5EF4-FFF2-40B4-BE49-F238E27FC236}">
                <a16:creationId xmlns:a16="http://schemas.microsoft.com/office/drawing/2014/main" id="{4B27C72B-00ED-425F-BD6C-39DE95E94D68}"/>
              </a:ext>
            </a:extLst>
          </p:cNvPr>
          <p:cNvSpPr>
            <a:spLocks noGrp="1"/>
          </p:cNvSpPr>
          <p:nvPr>
            <p:ph type="sldNum" sz="quarter" idx="15"/>
          </p:nvPr>
        </p:nvSpPr>
        <p:spPr/>
        <p:txBody>
          <a:bodyPr/>
          <a:lstStyle>
            <a:lvl1pPr>
              <a:defRPr>
                <a:solidFill>
                  <a:schemeClr val="accent4"/>
                </a:solidFill>
              </a:defRPr>
            </a:lvl1pPr>
          </a:lstStyle>
          <a:p>
            <a:fld id="{AF82C51F-475B-4DE1-B4BE-74973CDCE049}" type="slidenum">
              <a:rPr lang="nb-NO" smtClean="0"/>
              <a:pPr/>
              <a:t>‹#›</a:t>
            </a:fld>
            <a:endParaRPr lang="nb-NO" dirty="0"/>
          </a:p>
        </p:txBody>
      </p:sp>
      <p:pic>
        <p:nvPicPr>
          <p:cNvPr id="13" name="Bilde 10">
            <a:extLst>
              <a:ext uri="{FF2B5EF4-FFF2-40B4-BE49-F238E27FC236}">
                <a16:creationId xmlns:a16="http://schemas.microsoft.com/office/drawing/2014/main" id="{50CB9D95-C297-42AC-A422-28DAC75EE89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80338" y="6555559"/>
            <a:ext cx="554462" cy="154208"/>
          </a:xfrm>
          <a:prstGeom prst="rect">
            <a:avLst/>
          </a:prstGeom>
        </p:spPr>
      </p:pic>
      <p:sp>
        <p:nvSpPr>
          <p:cNvPr id="8" name="Text Placeholder 11">
            <a:extLst>
              <a:ext uri="{FF2B5EF4-FFF2-40B4-BE49-F238E27FC236}">
                <a16:creationId xmlns:a16="http://schemas.microsoft.com/office/drawing/2014/main" id="{23769A3D-E217-5E4C-AA91-740E0401D348}"/>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F7F7F7"/>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pic>
        <p:nvPicPr>
          <p:cNvPr id="12" name="Picture 11" descr="Logo&#10;&#10;Description automatically generated">
            <a:extLst>
              <a:ext uri="{FF2B5EF4-FFF2-40B4-BE49-F238E27FC236}">
                <a16:creationId xmlns:a16="http://schemas.microsoft.com/office/drawing/2014/main" id="{23E57F17-831C-324F-99ED-F5E0CDC22E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461" t="31991" r="8582" b="31662"/>
          <a:stretch/>
        </p:blipFill>
        <p:spPr>
          <a:xfrm>
            <a:off x="457151" y="6563383"/>
            <a:ext cx="1232502" cy="154303"/>
          </a:xfrm>
          <a:prstGeom prst="rect">
            <a:avLst/>
          </a:prstGeom>
        </p:spPr>
      </p:pic>
    </p:spTree>
    <p:extLst>
      <p:ext uri="{BB962C8B-B14F-4D97-AF65-F5344CB8AC3E}">
        <p14:creationId xmlns:p14="http://schemas.microsoft.com/office/powerpoint/2010/main" val="1970778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Bright">
    <p:bg>
      <p:bgPr>
        <a:solidFill>
          <a:srgbClr val="F7F7F7"/>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0182EAE-F337-4800-8BF8-2701532E2917}"/>
              </a:ext>
            </a:extLst>
          </p:cNvPr>
          <p:cNvGraphicFramePr>
            <a:graphicFrameLocks noChangeAspect="1"/>
          </p:cNvGraphicFramePr>
          <p:nvPr userDrawn="1">
            <p:custDataLst>
              <p:tags r:id="rId2"/>
            </p:custDataLst>
            <p:extLst>
              <p:ext uri="{D42A27DB-BD31-4B8C-83A1-F6EECF244321}">
                <p14:modId xmlns:p14="http://schemas.microsoft.com/office/powerpoint/2010/main" val="2489840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6" name="think-cell Slide" r:id="rId5" imgW="631" imgH="631" progId="TCLayout.ActiveDocument.1">
                  <p:embed/>
                </p:oleObj>
              </mc:Choice>
              <mc:Fallback>
                <p:oleObj name="think-cell Slide" r:id="rId5" imgW="631" imgH="63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9F6771C-8969-48A2-A44F-C9748E8951A5}"/>
              </a:ext>
            </a:extLst>
          </p:cNvPr>
          <p:cNvSpPr/>
          <p:nvPr userDrawn="1">
            <p:custDataLst>
              <p:tags r:id="rId3"/>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3600" b="0" i="0" baseline="0" dirty="0">
              <a:latin typeface="Whyte Medium" panose="020B0604020202020204" charset="0"/>
              <a:ea typeface="+mj-ea"/>
              <a:cs typeface="+mj-cs"/>
              <a:sym typeface="Whyte Medium" panose="020B0604020202020204" charset="0"/>
            </a:endParaRPr>
          </a:p>
        </p:txBody>
      </p:sp>
      <p:sp>
        <p:nvSpPr>
          <p:cNvPr id="10" name="Tittel 1">
            <a:extLst>
              <a:ext uri="{FF2B5EF4-FFF2-40B4-BE49-F238E27FC236}">
                <a16:creationId xmlns:a16="http://schemas.microsoft.com/office/drawing/2014/main" id="{66F3A52F-9DAA-489E-9591-494521219953}"/>
              </a:ext>
            </a:extLst>
          </p:cNvPr>
          <p:cNvSpPr>
            <a:spLocks noGrp="1"/>
          </p:cNvSpPr>
          <p:nvPr>
            <p:ph type="title"/>
          </p:nvPr>
        </p:nvSpPr>
        <p:spPr>
          <a:xfrm>
            <a:off x="457150" y="302592"/>
            <a:ext cx="11277650" cy="553998"/>
          </a:xfrm>
        </p:spPr>
        <p:txBody>
          <a:bodyPr/>
          <a:lstStyle>
            <a:lvl1pPr>
              <a:defRPr sz="3600" baseline="0">
                <a:solidFill>
                  <a:srgbClr val="092036"/>
                </a:solidFill>
              </a:defRPr>
            </a:lvl1pPr>
          </a:lstStyle>
          <a:p>
            <a:r>
              <a:rPr lang="en-US"/>
              <a:t>Click to edit Master title style</a:t>
            </a:r>
            <a:endParaRPr lang="nb-NO" dirty="0"/>
          </a:p>
        </p:txBody>
      </p:sp>
      <p:pic>
        <p:nvPicPr>
          <p:cNvPr id="14" name="Picture 13" descr="Logo&#10;&#10;Description automatically generated">
            <a:extLst>
              <a:ext uri="{FF2B5EF4-FFF2-40B4-BE49-F238E27FC236}">
                <a16:creationId xmlns:a16="http://schemas.microsoft.com/office/drawing/2014/main" id="{4E0EA309-3B63-4D41-97E7-F60372C465A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8712" t="33663" r="9051" b="33591"/>
          <a:stretch/>
        </p:blipFill>
        <p:spPr>
          <a:xfrm>
            <a:off x="457150" y="6579002"/>
            <a:ext cx="1203097" cy="135232"/>
          </a:xfrm>
          <a:prstGeom prst="rect">
            <a:avLst/>
          </a:prstGeom>
        </p:spPr>
      </p:pic>
      <p:sp>
        <p:nvSpPr>
          <p:cNvPr id="17" name="Plassholder for lysbildenummer 3">
            <a:extLst>
              <a:ext uri="{FF2B5EF4-FFF2-40B4-BE49-F238E27FC236}">
                <a16:creationId xmlns:a16="http://schemas.microsoft.com/office/drawing/2014/main" id="{00F45901-A7AE-554E-A765-3734D4FAA6CE}"/>
              </a:ext>
            </a:extLst>
          </p:cNvPr>
          <p:cNvSpPr>
            <a:spLocks noGrp="1"/>
          </p:cNvSpPr>
          <p:nvPr>
            <p:ph type="sldNum" sz="quarter" idx="12"/>
          </p:nvPr>
        </p:nvSpPr>
        <p:spPr>
          <a:xfrm>
            <a:off x="8364509" y="6574955"/>
            <a:ext cx="2743200" cy="115416"/>
          </a:xfrm>
        </p:spPr>
        <p:txBody>
          <a:bodyPr/>
          <a:lstStyle/>
          <a:p>
            <a:fld id="{AF82C51F-475B-4DE1-B4BE-74973CDCE049}" type="slidenum">
              <a:rPr lang="nb-NO" smtClean="0"/>
              <a:pPr/>
              <a:t>‹#›</a:t>
            </a:fld>
            <a:endParaRPr lang="nb-NO" dirty="0"/>
          </a:p>
        </p:txBody>
      </p:sp>
      <p:pic>
        <p:nvPicPr>
          <p:cNvPr id="18" name="Bilde 4">
            <a:extLst>
              <a:ext uri="{FF2B5EF4-FFF2-40B4-BE49-F238E27FC236}">
                <a16:creationId xmlns:a16="http://schemas.microsoft.com/office/drawing/2014/main" id="{DEA16E35-D097-3F4E-8CEC-9673AFDC0BE9}"/>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11179081" y="6555408"/>
            <a:ext cx="555719" cy="154510"/>
          </a:xfrm>
          <a:prstGeom prst="rect">
            <a:avLst/>
          </a:prstGeom>
        </p:spPr>
      </p:pic>
      <p:sp>
        <p:nvSpPr>
          <p:cNvPr id="9" name="Text Placeholder 11">
            <a:extLst>
              <a:ext uri="{FF2B5EF4-FFF2-40B4-BE49-F238E27FC236}">
                <a16:creationId xmlns:a16="http://schemas.microsoft.com/office/drawing/2014/main" id="{8AC76868-35F1-5342-A771-FB0E09C3C611}"/>
              </a:ext>
            </a:extLst>
          </p:cNvPr>
          <p:cNvSpPr>
            <a:spLocks noGrp="1"/>
          </p:cNvSpPr>
          <p:nvPr>
            <p:ph type="body" sz="quarter" idx="18" hasCustomPrompt="1"/>
          </p:nvPr>
        </p:nvSpPr>
        <p:spPr>
          <a:xfrm>
            <a:off x="2216119" y="6574955"/>
            <a:ext cx="3606850" cy="115416"/>
          </a:xfrm>
        </p:spPr>
        <p:txBody>
          <a:bodyPr/>
          <a:lstStyle>
            <a:lvl1pPr marL="0" indent="0" algn="r">
              <a:spcBef>
                <a:spcPts val="0"/>
              </a:spcBef>
              <a:buFont typeface="Arial" panose="020B0604020202020204" pitchFamily="34" charset="0"/>
              <a:buNone/>
              <a:defRPr sz="750">
                <a:solidFill>
                  <a:srgbClr val="092036"/>
                </a:solidFill>
              </a:defRPr>
            </a:lvl1pPr>
            <a:lvl2pPr>
              <a:spcBef>
                <a:spcPts val="0"/>
              </a:spcBef>
              <a:defRPr sz="750">
                <a:solidFill>
                  <a:schemeClr val="bg1"/>
                </a:solidFill>
              </a:defRPr>
            </a:lvl2pPr>
            <a:lvl3pPr>
              <a:spcBef>
                <a:spcPts val="0"/>
              </a:spcBef>
              <a:defRPr sz="750">
                <a:solidFill>
                  <a:schemeClr val="bg1"/>
                </a:solidFill>
              </a:defRPr>
            </a:lvl3pPr>
            <a:lvl4pPr>
              <a:spcBef>
                <a:spcPts val="0"/>
              </a:spcBef>
              <a:defRPr sz="750">
                <a:solidFill>
                  <a:schemeClr val="bg1"/>
                </a:solidFill>
              </a:defRPr>
            </a:lvl4pPr>
            <a:lvl5pPr>
              <a:spcBef>
                <a:spcPts val="0"/>
              </a:spcBef>
              <a:defRPr sz="750">
                <a:solidFill>
                  <a:schemeClr val="bg1"/>
                </a:solidFill>
              </a:defRPr>
            </a:lvl5pPr>
          </a:lstStyle>
          <a:p>
            <a:pPr lvl="0"/>
            <a:r>
              <a:rPr lang="en-US" dirty="0"/>
              <a:t>Insert source (optional)</a:t>
            </a:r>
          </a:p>
        </p:txBody>
      </p:sp>
    </p:spTree>
    <p:extLst>
      <p:ext uri="{BB962C8B-B14F-4D97-AF65-F5344CB8AC3E}">
        <p14:creationId xmlns:p14="http://schemas.microsoft.com/office/powerpoint/2010/main" val="12220068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vmlDrawing" Target="../drawings/vmlDrawing1.v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DE1E689B-AA5D-4BDA-93CC-72C79206B1AB}"/>
              </a:ext>
            </a:extLst>
          </p:cNvPr>
          <p:cNvGraphicFramePr>
            <a:graphicFrameLocks noChangeAspect="1"/>
          </p:cNvGraphicFramePr>
          <p:nvPr userDrawn="1">
            <p:custDataLst>
              <p:tags r:id="rId31"/>
            </p:custDataLst>
            <p:extLst>
              <p:ext uri="{D42A27DB-BD31-4B8C-83A1-F6EECF244321}">
                <p14:modId xmlns:p14="http://schemas.microsoft.com/office/powerpoint/2010/main" val="774332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0" name="think-cell Slide" r:id="rId33" imgW="631" imgH="631" progId="TCLayout.ActiveDocument.1">
                  <p:embed/>
                </p:oleObj>
              </mc:Choice>
              <mc:Fallback>
                <p:oleObj name="think-cell Slide" r:id="rId33" imgW="631" imgH="631" progId="TCLayout.ActiveDocument.1">
                  <p:embed/>
                  <p:pic>
                    <p:nvPicPr>
                      <p:cNvPr id="0" name=""/>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5FA13305-4036-45C8-B957-538F77ABBFD6}"/>
              </a:ext>
            </a:extLst>
          </p:cNvPr>
          <p:cNvSpPr/>
          <p:nvPr userDrawn="1">
            <p:custDataLst>
              <p:tags r:id="rId32"/>
            </p:custDataLst>
          </p:nvPr>
        </p:nvSpPr>
        <p:spPr>
          <a:xfrm>
            <a:off x="0" y="0"/>
            <a:ext cx="158750" cy="158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nb-NO" sz="4251" b="0" i="0" baseline="0" dirty="0">
              <a:latin typeface="Whyte Medium" panose="020B0604020202020204" charset="0"/>
              <a:ea typeface="+mj-ea"/>
              <a:cs typeface="+mj-cs"/>
              <a:sym typeface="Whyte Medium" panose="020B0604020202020204" charset="0"/>
            </a:endParaRPr>
          </a:p>
        </p:txBody>
      </p:sp>
      <p:sp>
        <p:nvSpPr>
          <p:cNvPr id="2" name="Plassholder for tittel 1"/>
          <p:cNvSpPr>
            <a:spLocks noGrp="1"/>
          </p:cNvSpPr>
          <p:nvPr>
            <p:ph type="title"/>
          </p:nvPr>
        </p:nvSpPr>
        <p:spPr>
          <a:xfrm>
            <a:off x="457150" y="302592"/>
            <a:ext cx="11277650" cy="1308202"/>
          </a:xfrm>
          <a:prstGeom prst="rect">
            <a:avLst/>
          </a:prstGeom>
        </p:spPr>
        <p:txBody>
          <a:bodyPr vert="horz" wrap="square" lIns="0" tIns="0" rIns="0" bIns="0" rtlCol="0" anchor="t" anchorCtr="0">
            <a:spAutoFit/>
          </a:bodyPr>
          <a:lstStyle/>
          <a:p>
            <a:r>
              <a:rPr lang="nb-NO" dirty="0" err="1"/>
              <a:t>Title</a:t>
            </a:r>
            <a:r>
              <a:rPr lang="nb-NO" dirty="0"/>
              <a:t> </a:t>
            </a:r>
            <a:r>
              <a:rPr lang="nb-NO" dirty="0" err="1"/>
              <a:t>ﬁeld</a:t>
            </a:r>
            <a:r>
              <a:rPr lang="nb-NO" dirty="0"/>
              <a:t> </a:t>
            </a:r>
            <a:br>
              <a:rPr lang="nb-NO" dirty="0"/>
            </a:br>
            <a:r>
              <a:rPr lang="nb-NO" dirty="0" err="1"/>
              <a:t>two</a:t>
            </a:r>
            <a:r>
              <a:rPr lang="nb-NO" dirty="0"/>
              <a:t> lines</a:t>
            </a:r>
          </a:p>
        </p:txBody>
      </p:sp>
      <p:sp>
        <p:nvSpPr>
          <p:cNvPr id="3" name="Plassholder for tekst 2"/>
          <p:cNvSpPr>
            <a:spLocks noGrp="1"/>
          </p:cNvSpPr>
          <p:nvPr>
            <p:ph type="body" idx="1"/>
          </p:nvPr>
        </p:nvSpPr>
        <p:spPr>
          <a:xfrm>
            <a:off x="457149" y="1963091"/>
            <a:ext cx="11277651" cy="3668028"/>
          </a:xfrm>
          <a:prstGeom prst="rect">
            <a:avLst/>
          </a:prstGeom>
        </p:spPr>
        <p:txBody>
          <a:bodyPr vert="horz" lIns="0" tIns="0" rIns="0" bIns="0" rtlCol="0">
            <a:noAutofit/>
          </a:bodyPr>
          <a:lstStyle/>
          <a:p>
            <a:pPr lvl="0"/>
            <a:r>
              <a:rPr lang="nb-NO" dirty="0" err="1"/>
              <a:t>Klik</a:t>
            </a:r>
            <a:r>
              <a:rPr lang="nb-NO" dirty="0"/>
              <a:t> s </a:t>
            </a:r>
            <a:r>
              <a:rPr lang="nb-NO" dirty="0" err="1"/>
              <a:t>ds</a:t>
            </a:r>
            <a:endParaRPr lang="nb-NO" dirty="0"/>
          </a:p>
          <a:p>
            <a:pPr lvl="0"/>
            <a:r>
              <a:rPr lang="nb-NO" dirty="0" err="1"/>
              <a:t>Lfor</a:t>
            </a:r>
            <a:r>
              <a:rPr lang="nb-NO" dirty="0"/>
              <a:t> å redigere tekststiler i malen</a:t>
            </a:r>
          </a:p>
          <a:p>
            <a:pPr lvl="1"/>
            <a:r>
              <a:rPr lang="nb-NO" dirty="0" err="1"/>
              <a:t>LAndre</a:t>
            </a:r>
            <a:r>
              <a:rPr lang="nb-NO" dirty="0"/>
              <a:t> nivå</a:t>
            </a:r>
          </a:p>
          <a:p>
            <a:pPr lvl="1"/>
            <a:r>
              <a:rPr lang="nb-NO" dirty="0"/>
              <a:t>Lasas</a:t>
            </a:r>
          </a:p>
          <a:p>
            <a:pPr lvl="2"/>
            <a:r>
              <a:rPr lang="nb-NO" dirty="0"/>
              <a:t>Tredje nivå</a:t>
            </a:r>
          </a:p>
          <a:p>
            <a:pPr lvl="3"/>
            <a:r>
              <a:rPr lang="nb-NO" dirty="0"/>
              <a:t>Fjerde nivå</a:t>
            </a:r>
          </a:p>
          <a:p>
            <a:pPr lvl="4"/>
            <a:r>
              <a:rPr lang="nb-NO" dirty="0"/>
              <a:t>Femte nivå</a:t>
            </a:r>
          </a:p>
        </p:txBody>
      </p:sp>
      <p:sp>
        <p:nvSpPr>
          <p:cNvPr id="4" name="Plassholder for lysbildenummer 3">
            <a:extLst>
              <a:ext uri="{FF2B5EF4-FFF2-40B4-BE49-F238E27FC236}">
                <a16:creationId xmlns:a16="http://schemas.microsoft.com/office/drawing/2014/main" id="{FA15BF96-7025-432A-9A84-3E1C16EDB046}"/>
              </a:ext>
            </a:extLst>
          </p:cNvPr>
          <p:cNvSpPr>
            <a:spLocks noGrp="1"/>
          </p:cNvSpPr>
          <p:nvPr>
            <p:ph type="sldNum" sz="quarter" idx="4"/>
          </p:nvPr>
        </p:nvSpPr>
        <p:spPr>
          <a:xfrm>
            <a:off x="8364509" y="6574955"/>
            <a:ext cx="2743200" cy="115416"/>
          </a:xfrm>
          <a:prstGeom prst="rect">
            <a:avLst/>
          </a:prstGeom>
        </p:spPr>
        <p:txBody>
          <a:bodyPr vert="horz" wrap="square" lIns="0" tIns="0" rIns="0" bIns="0" rtlCol="0" anchor="b" anchorCtr="0">
            <a:spAutoFit/>
          </a:bodyPr>
          <a:lstStyle>
            <a:lvl1pPr algn="r">
              <a:defRPr sz="750">
                <a:solidFill>
                  <a:srgbClr val="092036"/>
                </a:solidFill>
              </a:defRPr>
            </a:lvl1pPr>
          </a:lstStyle>
          <a:p>
            <a:fld id="{AF82C51F-475B-4DE1-B4BE-74973CDCE049}" type="slidenum">
              <a:rPr lang="nb-NO" smtClean="0"/>
              <a:pPr/>
              <a:t>‹#›</a:t>
            </a:fld>
            <a:endParaRPr lang="nb-NO" dirty="0"/>
          </a:p>
        </p:txBody>
      </p:sp>
      <p:pic>
        <p:nvPicPr>
          <p:cNvPr id="10" name="Bilde 4">
            <a:extLst>
              <a:ext uri="{FF2B5EF4-FFF2-40B4-BE49-F238E27FC236}">
                <a16:creationId xmlns:a16="http://schemas.microsoft.com/office/drawing/2014/main" id="{A18D6E07-A1C4-41FE-B627-5977FA53158F}"/>
              </a:ext>
            </a:extLst>
          </p:cNvPr>
          <p:cNvPicPr>
            <a:picLocks noChangeAspect="1"/>
          </p:cNvPicPr>
          <p:nvPr userDrawn="1"/>
        </p:nvPicPr>
        <p:blipFill>
          <a:blip r:embed="rId35" cstate="print">
            <a:extLst>
              <a:ext uri="{28A0092B-C50C-407E-A947-70E740481C1C}">
                <a14:useLocalDpi xmlns:a14="http://schemas.microsoft.com/office/drawing/2010/main" val="0"/>
              </a:ext>
            </a:extLst>
          </a:blip>
          <a:srcRect/>
          <a:stretch/>
        </p:blipFill>
        <p:spPr>
          <a:xfrm>
            <a:off x="11179081" y="6555408"/>
            <a:ext cx="555719" cy="154510"/>
          </a:xfrm>
          <a:prstGeom prst="rect">
            <a:avLst/>
          </a:prstGeom>
        </p:spPr>
      </p:pic>
    </p:spTree>
    <p:extLst>
      <p:ext uri="{BB962C8B-B14F-4D97-AF65-F5344CB8AC3E}">
        <p14:creationId xmlns:p14="http://schemas.microsoft.com/office/powerpoint/2010/main" val="1643857197"/>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6" r:id="rId3"/>
    <p:sldLayoutId id="2147483657" r:id="rId4"/>
    <p:sldLayoutId id="2147483658" r:id="rId5"/>
    <p:sldLayoutId id="2147483659" r:id="rId6"/>
    <p:sldLayoutId id="2147483660" r:id="rId7"/>
    <p:sldLayoutId id="2147483661" r:id="rId8"/>
    <p:sldLayoutId id="2147483677" r:id="rId9"/>
    <p:sldLayoutId id="2147483683" r:id="rId10"/>
    <p:sldLayoutId id="2147483650" r:id="rId11"/>
    <p:sldLayoutId id="2147483652" r:id="rId12"/>
    <p:sldLayoutId id="2147483675" r:id="rId13"/>
    <p:sldLayoutId id="2147483663" r:id="rId14"/>
    <p:sldLayoutId id="2147483662" r:id="rId15"/>
    <p:sldLayoutId id="2147483674" r:id="rId16"/>
    <p:sldLayoutId id="2147483665" r:id="rId17"/>
    <p:sldLayoutId id="2147483666" r:id="rId18"/>
    <p:sldLayoutId id="2147483667" r:id="rId19"/>
    <p:sldLayoutId id="2147483679" r:id="rId20"/>
    <p:sldLayoutId id="2147483671" r:id="rId21"/>
    <p:sldLayoutId id="2147483672" r:id="rId22"/>
    <p:sldLayoutId id="2147483655" r:id="rId23"/>
    <p:sldLayoutId id="2147483678" r:id="rId24"/>
    <p:sldLayoutId id="2147483684" r:id="rId25"/>
    <p:sldLayoutId id="2147483685" r:id="rId26"/>
    <p:sldLayoutId id="2147483686" r:id="rId27"/>
    <p:sldLayoutId id="2147483687" r:id="rId28"/>
  </p:sldLayoutIdLst>
  <p:hf hdr="0" dt="0"/>
  <p:txStyles>
    <p:titleStyle>
      <a:lvl1pPr algn="l" defTabSz="914446" rtl="0" eaLnBrk="1" latinLnBrk="0" hangingPunct="1">
        <a:lnSpc>
          <a:spcPct val="100000"/>
        </a:lnSpc>
        <a:spcBef>
          <a:spcPct val="0"/>
        </a:spcBef>
        <a:buNone/>
        <a:defRPr sz="4251" kern="1200">
          <a:solidFill>
            <a:srgbClr val="092036"/>
          </a:solidFill>
          <a:latin typeface="+mj-lt"/>
          <a:ea typeface="+mj-ea"/>
          <a:cs typeface="+mj-cs"/>
        </a:defRPr>
      </a:lvl1pPr>
    </p:titleStyle>
    <p:bodyStyle>
      <a:lvl1pPr marL="179423" indent="-179423" algn="l" defTabSz="914446" rtl="0" eaLnBrk="1" latinLnBrk="0" hangingPunct="1">
        <a:lnSpc>
          <a:spcPct val="100000"/>
        </a:lnSpc>
        <a:spcBef>
          <a:spcPts val="200"/>
        </a:spcBef>
        <a:buSzPct val="120000"/>
        <a:buFontTx/>
        <a:buBlip>
          <a:blip r:embed="rId36"/>
        </a:buBlip>
        <a:defRPr sz="1600" kern="1200">
          <a:solidFill>
            <a:srgbClr val="092036"/>
          </a:solidFill>
          <a:latin typeface="+mn-lt"/>
          <a:ea typeface="+mn-ea"/>
          <a:cs typeface="+mn-cs"/>
        </a:defRPr>
      </a:lvl1pPr>
      <a:lvl2pPr marL="385763" indent="-206375" algn="l" defTabSz="914446" rtl="0" eaLnBrk="1" latinLnBrk="0" hangingPunct="1">
        <a:lnSpc>
          <a:spcPct val="100000"/>
        </a:lnSpc>
        <a:spcBef>
          <a:spcPts val="200"/>
        </a:spcBef>
        <a:buSzPct val="100000"/>
        <a:buFont typeface="Whyte Book" panose="020B0004050101020103" pitchFamily="34" charset="0"/>
        <a:buChar char="–"/>
        <a:defRPr sz="1600" kern="1200">
          <a:solidFill>
            <a:srgbClr val="092036"/>
          </a:solidFill>
          <a:latin typeface="+mn-lt"/>
          <a:ea typeface="+mn-ea"/>
          <a:cs typeface="+mn-cs"/>
        </a:defRPr>
      </a:lvl2pPr>
      <a:lvl3pPr marL="517525" indent="-120650" algn="l" defTabSz="914446" rtl="0" eaLnBrk="1" latinLnBrk="0" hangingPunct="1">
        <a:lnSpc>
          <a:spcPct val="100000"/>
        </a:lnSpc>
        <a:spcBef>
          <a:spcPts val="200"/>
        </a:spcBef>
        <a:buFont typeface="Arial" panose="020B0604020202020204" pitchFamily="34" charset="0"/>
        <a:buChar char="•"/>
        <a:defRPr sz="1600" kern="1200">
          <a:solidFill>
            <a:schemeClr val="tx1"/>
          </a:solidFill>
          <a:latin typeface="+mn-lt"/>
          <a:ea typeface="+mn-ea"/>
          <a:cs typeface="+mn-cs"/>
        </a:defRPr>
      </a:lvl3pPr>
      <a:lvl4pPr marL="688975" indent="-171450" algn="l" defTabSz="914446" rtl="0" eaLnBrk="1" latinLnBrk="0" hangingPunct="1">
        <a:lnSpc>
          <a:spcPct val="100000"/>
        </a:lnSpc>
        <a:spcBef>
          <a:spcPts val="200"/>
        </a:spcBef>
        <a:buFont typeface="Arial" panose="020B0604020202020204" pitchFamily="34" charset="0"/>
        <a:buChar char="•"/>
        <a:defRPr sz="1600" kern="1200">
          <a:solidFill>
            <a:schemeClr val="tx1"/>
          </a:solidFill>
          <a:latin typeface="+mn-lt"/>
          <a:ea typeface="+mn-ea"/>
          <a:cs typeface="+mn-cs"/>
        </a:defRPr>
      </a:lvl4pPr>
      <a:lvl5pPr marL="801688" indent="-112713" algn="l" defTabSz="914446" rtl="0" eaLnBrk="1" latinLnBrk="0" hangingPunct="1">
        <a:lnSpc>
          <a:spcPct val="100000"/>
        </a:lnSpc>
        <a:spcBef>
          <a:spcPts val="200"/>
        </a:spcBef>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 userDrawn="1">
          <p15:clr>
            <a:srgbClr val="F26B43"/>
          </p15:clr>
        </p15:guide>
        <p15:guide id="2" pos="288" userDrawn="1">
          <p15:clr>
            <a:srgbClr val="F26B43"/>
          </p15:clr>
        </p15:guide>
        <p15:guide id="3" pos="752" userDrawn="1">
          <p15:clr>
            <a:srgbClr val="F26B43"/>
          </p15:clr>
        </p15:guide>
        <p15:guide id="4" pos="892" userDrawn="1">
          <p15:clr>
            <a:srgbClr val="F26B43"/>
          </p15:clr>
        </p15:guide>
        <p15:guide id="5" pos="1353" userDrawn="1">
          <p15:clr>
            <a:srgbClr val="F26B43"/>
          </p15:clr>
        </p15:guide>
        <p15:guide id="6" pos="1497" userDrawn="1">
          <p15:clr>
            <a:srgbClr val="F26B43"/>
          </p15:clr>
        </p15:guide>
        <p15:guide id="7" pos="1958" userDrawn="1">
          <p15:clr>
            <a:srgbClr val="F26B43"/>
          </p15:clr>
        </p15:guide>
        <p15:guide id="8" pos="2100" userDrawn="1">
          <p15:clr>
            <a:srgbClr val="F26B43"/>
          </p15:clr>
        </p15:guide>
        <p15:guide id="9" pos="2560" userDrawn="1">
          <p15:clr>
            <a:srgbClr val="F26B43"/>
          </p15:clr>
        </p15:guide>
        <p15:guide id="10" pos="2704" userDrawn="1">
          <p15:clr>
            <a:srgbClr val="F26B43"/>
          </p15:clr>
        </p15:guide>
        <p15:guide id="11" pos="3164" userDrawn="1">
          <p15:clr>
            <a:srgbClr val="F26B43"/>
          </p15:clr>
        </p15:guide>
        <p15:guide id="12" pos="3309" userDrawn="1">
          <p15:clr>
            <a:srgbClr val="F26B43"/>
          </p15:clr>
        </p15:guide>
        <p15:guide id="13" pos="3770" userDrawn="1">
          <p15:clr>
            <a:srgbClr val="F26B43"/>
          </p15:clr>
        </p15:guide>
        <p15:guide id="14" pos="3911" userDrawn="1">
          <p15:clr>
            <a:srgbClr val="F26B43"/>
          </p15:clr>
        </p15:guide>
        <p15:guide id="15" pos="4371" userDrawn="1">
          <p15:clr>
            <a:srgbClr val="F26B43"/>
          </p15:clr>
        </p15:guide>
        <p15:guide id="16" pos="4515" userDrawn="1">
          <p15:clr>
            <a:srgbClr val="F26B43"/>
          </p15:clr>
        </p15:guide>
        <p15:guide id="17" pos="4997" userDrawn="1">
          <p15:clr>
            <a:srgbClr val="F26B43"/>
          </p15:clr>
        </p15:guide>
        <p15:guide id="18" pos="5120" userDrawn="1">
          <p15:clr>
            <a:srgbClr val="F26B43"/>
          </p15:clr>
        </p15:guide>
        <p15:guide id="19" pos="5580" userDrawn="1">
          <p15:clr>
            <a:srgbClr val="F26B43"/>
          </p15:clr>
        </p15:guide>
        <p15:guide id="20" pos="6183" userDrawn="1">
          <p15:clr>
            <a:srgbClr val="F26B43"/>
          </p15:clr>
        </p15:guide>
        <p15:guide id="21" pos="5723" userDrawn="1">
          <p15:clr>
            <a:srgbClr val="F26B43"/>
          </p15:clr>
        </p15:guide>
        <p15:guide id="22" pos="6329" userDrawn="1">
          <p15:clr>
            <a:srgbClr val="F26B43"/>
          </p15:clr>
        </p15:guide>
        <p15:guide id="23" pos="6788" userDrawn="1">
          <p15:clr>
            <a:srgbClr val="F26B43"/>
          </p15:clr>
        </p15:guide>
        <p15:guide id="24" pos="6932" userDrawn="1">
          <p15:clr>
            <a:srgbClr val="F26B43"/>
          </p15:clr>
        </p15:guide>
        <p15:guide id="25" pos="7392" userDrawn="1">
          <p15:clr>
            <a:srgbClr val="F26B43"/>
          </p15:clr>
        </p15:guide>
        <p15:guide id="26" orient="horz" pos="792" userDrawn="1">
          <p15:clr>
            <a:srgbClr val="F26B43"/>
          </p15:clr>
        </p15:guide>
        <p15:guide id="27" orient="horz" pos="938" userDrawn="1">
          <p15:clr>
            <a:srgbClr val="F26B43"/>
          </p15:clr>
        </p15:guide>
        <p15:guide id="28" orient="horz" pos="1442" userDrawn="1">
          <p15:clr>
            <a:srgbClr val="F26B43"/>
          </p15:clr>
        </p15:guide>
        <p15:guide id="29" orient="horz" pos="1588" userDrawn="1">
          <p15:clr>
            <a:srgbClr val="F26B43"/>
          </p15:clr>
        </p15:guide>
        <p15:guide id="30" orient="horz" pos="2242" userDrawn="1">
          <p15:clr>
            <a:srgbClr val="F26B43"/>
          </p15:clr>
        </p15:guide>
        <p15:guide id="31" orient="horz" pos="2090" userDrawn="1">
          <p15:clr>
            <a:srgbClr val="F26B43"/>
          </p15:clr>
        </p15:guide>
        <p15:guide id="32" orient="horz" pos="2734" userDrawn="1">
          <p15:clr>
            <a:srgbClr val="F26B43"/>
          </p15:clr>
        </p15:guide>
        <p15:guide id="33" orient="horz" pos="2880" userDrawn="1">
          <p15:clr>
            <a:srgbClr val="F26B43"/>
          </p15:clr>
        </p15:guide>
        <p15:guide id="34" orient="horz" pos="3382" userDrawn="1">
          <p15:clr>
            <a:srgbClr val="F26B43"/>
          </p15:clr>
        </p15:guide>
        <p15:guide id="35" orient="horz" pos="3526" userDrawn="1">
          <p15:clr>
            <a:srgbClr val="F26B43"/>
          </p15:clr>
        </p15:guide>
        <p15:guide id="36"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40.emf"/><Relationship Id="rId5" Type="http://schemas.openxmlformats.org/officeDocument/2006/relationships/image" Target="../media/image38.emf"/><Relationship Id="rId4" Type="http://schemas.openxmlformats.org/officeDocument/2006/relationships/image" Target="../media/image37.em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1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9.gif"/><Relationship Id="rId5" Type="http://schemas.openxmlformats.org/officeDocument/2006/relationships/image" Target="../media/image48.jpeg"/><Relationship Id="rId4" Type="http://schemas.openxmlformats.org/officeDocument/2006/relationships/image" Target="../media/image47.gif"/></Relationships>
</file>

<file path=ppt/slides/_rels/slide1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2.gif"/><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4.gif"/><Relationship Id="rId4" Type="http://schemas.openxmlformats.org/officeDocument/2006/relationships/image" Target="../media/image53.gif"/></Relationships>
</file>

<file path=ppt/slides/_rels/slide1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26.xml"/><Relationship Id="rId5" Type="http://schemas.openxmlformats.org/officeDocument/2006/relationships/image" Target="../media/image59.gif"/><Relationship Id="rId4" Type="http://schemas.openxmlformats.org/officeDocument/2006/relationships/image" Target="../media/image58.gif"/></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xml"/><Relationship Id="rId7" Type="http://schemas.openxmlformats.org/officeDocument/2006/relationships/image" Target="../media/image13.emf"/><Relationship Id="rId2" Type="http://schemas.openxmlformats.org/officeDocument/2006/relationships/tags" Target="../tags/tag30.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image" Target="../media/image12.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6.xml"/><Relationship Id="rId5" Type="http://schemas.openxmlformats.org/officeDocument/2006/relationships/image" Target="../media/image62.jpeg"/><Relationship Id="rId4" Type="http://schemas.openxmlformats.org/officeDocument/2006/relationships/image" Target="../media/image58.gi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2.xml"/><Relationship Id="rId1" Type="http://schemas.openxmlformats.org/officeDocument/2006/relationships/vmlDrawing" Target="../drawings/vmlDrawing19.vml"/><Relationship Id="rId6" Type="http://schemas.openxmlformats.org/officeDocument/2006/relationships/image" Target="../media/image35.jp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2.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slideLayout" Target="../slideLayouts/slideLayout13.xml"/><Relationship Id="rId7" Type="http://schemas.openxmlformats.org/officeDocument/2006/relationships/image" Target="../media/image64.jpg"/><Relationship Id="rId2" Type="http://schemas.openxmlformats.org/officeDocument/2006/relationships/tags" Target="../tags/tag33.xml"/><Relationship Id="rId1" Type="http://schemas.openxmlformats.org/officeDocument/2006/relationships/vmlDrawing" Target="../drawings/vmlDrawing20.vml"/><Relationship Id="rId6" Type="http://schemas.openxmlformats.org/officeDocument/2006/relationships/image" Target="../media/image63.gif"/><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3.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slideLayout" Target="../slideLayouts/slideLayout13.xml"/><Relationship Id="rId7" Type="http://schemas.openxmlformats.org/officeDocument/2006/relationships/image" Target="../media/image67.jpg"/><Relationship Id="rId2" Type="http://schemas.openxmlformats.org/officeDocument/2006/relationships/tags" Target="../tags/tag34.xml"/><Relationship Id="rId1" Type="http://schemas.openxmlformats.org/officeDocument/2006/relationships/vmlDrawing" Target="../drawings/vmlDrawing21.vml"/><Relationship Id="rId6" Type="http://schemas.openxmlformats.org/officeDocument/2006/relationships/image" Target="../media/image66.jpg"/><Relationship Id="rId5" Type="http://schemas.openxmlformats.org/officeDocument/2006/relationships/image" Target="../media/image1.emf"/><Relationship Id="rId4" Type="http://schemas.openxmlformats.org/officeDocument/2006/relationships/oleObject" Target="../embeddings/oleObject20.bin"/><Relationship Id="rId9" Type="http://schemas.openxmlformats.org/officeDocument/2006/relationships/image" Target="../media/image69.jpeg"/></Relationships>
</file>

<file path=ppt/slides/_rels/slide24.xml.rels><?xml version="1.0" encoding="UTF-8" standalone="yes"?>
<Relationships xmlns="http://schemas.openxmlformats.org/package/2006/relationships"><Relationship Id="rId8" Type="http://schemas.openxmlformats.org/officeDocument/2006/relationships/hyperlink" Target="http://au-pexep.pex.me/" TargetMode="External"/><Relationship Id="rId13" Type="http://schemas.openxmlformats.org/officeDocument/2006/relationships/image" Target="../media/image74.png"/><Relationship Id="rId3" Type="http://schemas.openxmlformats.org/officeDocument/2006/relationships/slideLayout" Target="../slideLayouts/slideLayout13.xml"/><Relationship Id="rId7" Type="http://schemas.openxmlformats.org/officeDocument/2006/relationships/hyperlink" Target="http://no-pexep.pex.me/" TargetMode="External"/><Relationship Id="rId12" Type="http://schemas.openxmlformats.org/officeDocument/2006/relationships/image" Target="../media/image73.jpeg"/><Relationship Id="rId2" Type="http://schemas.openxmlformats.org/officeDocument/2006/relationships/tags" Target="../tags/tag35.xml"/><Relationship Id="rId1" Type="http://schemas.openxmlformats.org/officeDocument/2006/relationships/vmlDrawing" Target="../drawings/vmlDrawing22.vml"/><Relationship Id="rId6" Type="http://schemas.openxmlformats.org/officeDocument/2006/relationships/hyperlink" Target="http://us-pexep.pex.me/" TargetMode="External"/><Relationship Id="rId11" Type="http://schemas.openxmlformats.org/officeDocument/2006/relationships/image" Target="../media/image72.jpeg"/><Relationship Id="rId5" Type="http://schemas.openxmlformats.org/officeDocument/2006/relationships/image" Target="../media/image1.emf"/><Relationship Id="rId10" Type="http://schemas.openxmlformats.org/officeDocument/2006/relationships/image" Target="../media/image71.jpeg"/><Relationship Id="rId4" Type="http://schemas.openxmlformats.org/officeDocument/2006/relationships/oleObject" Target="../embeddings/oleObject21.bin"/><Relationship Id="rId9" Type="http://schemas.openxmlformats.org/officeDocument/2006/relationships/image" Target="../media/image70.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vmlDrawing" Target="../drawings/vmlDrawing23.vml"/><Relationship Id="rId6" Type="http://schemas.openxmlformats.org/officeDocument/2006/relationships/image" Target="../media/image75.jpg"/><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7.jpg"/><Relationship Id="rId2" Type="http://schemas.openxmlformats.org/officeDocument/2006/relationships/tags" Target="../tags/tag37.xml"/><Relationship Id="rId1" Type="http://schemas.openxmlformats.org/officeDocument/2006/relationships/vmlDrawing" Target="../drawings/vmlDrawing24.vml"/><Relationship Id="rId6" Type="http://schemas.openxmlformats.org/officeDocument/2006/relationships/image" Target="../media/image76.gif"/><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7.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5.jpeg"/><Relationship Id="rId3" Type="http://schemas.openxmlformats.org/officeDocument/2006/relationships/slideLayout" Target="../slideLayouts/slideLayout13.xml"/><Relationship Id="rId7" Type="http://schemas.openxmlformats.org/officeDocument/2006/relationships/image" Target="../media/image79.jpg"/><Relationship Id="rId12" Type="http://schemas.openxmlformats.org/officeDocument/2006/relationships/image" Target="../media/image84.jpeg"/><Relationship Id="rId2" Type="http://schemas.openxmlformats.org/officeDocument/2006/relationships/tags" Target="../tags/tag38.xml"/><Relationship Id="rId1" Type="http://schemas.openxmlformats.org/officeDocument/2006/relationships/vmlDrawing" Target="../drawings/vmlDrawing25.vml"/><Relationship Id="rId6" Type="http://schemas.openxmlformats.org/officeDocument/2006/relationships/image" Target="../media/image78.jpeg"/><Relationship Id="rId11" Type="http://schemas.openxmlformats.org/officeDocument/2006/relationships/image" Target="../media/image83.jpg"/><Relationship Id="rId5" Type="http://schemas.openxmlformats.org/officeDocument/2006/relationships/image" Target="../media/image1.emf"/><Relationship Id="rId10" Type="http://schemas.openxmlformats.org/officeDocument/2006/relationships/image" Target="../media/image82.jpeg"/><Relationship Id="rId4" Type="http://schemas.openxmlformats.org/officeDocument/2006/relationships/oleObject" Target="../embeddings/oleObject24.bin"/><Relationship Id="rId9" Type="http://schemas.openxmlformats.org/officeDocument/2006/relationships/image" Target="../media/image81.jpg"/></Relationships>
</file>

<file path=ppt/slides/_rels/slide28.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slideLayout" Target="../slideLayouts/slideLayout13.xml"/><Relationship Id="rId7" Type="http://schemas.openxmlformats.org/officeDocument/2006/relationships/image" Target="../media/image87.jpg"/><Relationship Id="rId2" Type="http://schemas.openxmlformats.org/officeDocument/2006/relationships/tags" Target="../tags/tag39.xml"/><Relationship Id="rId1" Type="http://schemas.openxmlformats.org/officeDocument/2006/relationships/vmlDrawing" Target="../drawings/vmlDrawing26.vml"/><Relationship Id="rId6" Type="http://schemas.openxmlformats.org/officeDocument/2006/relationships/image" Target="../media/image86.jpg"/><Relationship Id="rId5" Type="http://schemas.openxmlformats.org/officeDocument/2006/relationships/image" Target="../media/image1.emf"/><Relationship Id="rId4" Type="http://schemas.openxmlformats.org/officeDocument/2006/relationships/oleObject" Target="../embeddings/oleObject25.bin"/><Relationship Id="rId9" Type="http://schemas.openxmlformats.org/officeDocument/2006/relationships/image" Target="../media/image89.jpeg"/></Relationships>
</file>

<file path=ppt/slides/_rels/slide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slideLayout" Target="../slideLayouts/slideLayout3.xml"/><Relationship Id="rId7" Type="http://schemas.openxmlformats.org/officeDocument/2006/relationships/image" Target="../media/image92.png"/><Relationship Id="rId2" Type="http://schemas.openxmlformats.org/officeDocument/2006/relationships/tags" Target="../tags/tag40.xml"/><Relationship Id="rId1" Type="http://schemas.openxmlformats.org/officeDocument/2006/relationships/vmlDrawing" Target="../drawings/vmlDrawing27.vml"/><Relationship Id="rId6" Type="http://schemas.openxmlformats.org/officeDocument/2006/relationships/image" Target="../media/image91.jpg"/><Relationship Id="rId5" Type="http://schemas.openxmlformats.org/officeDocument/2006/relationships/image" Target="../media/image1.emf"/><Relationship Id="rId4" Type="http://schemas.openxmlformats.org/officeDocument/2006/relationships/oleObject" Target="../embeddings/oleObject26.bin"/><Relationship Id="rId9" Type="http://schemas.openxmlformats.org/officeDocument/2006/relationships/image" Target="../media/image94.jpeg"/></Relationships>
</file>

<file path=ppt/slides/_rels/slide31.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slideLayout" Target="../slideLayouts/slideLayout13.xml"/><Relationship Id="rId7" Type="http://schemas.openxmlformats.org/officeDocument/2006/relationships/image" Target="../media/image95.png"/><Relationship Id="rId2" Type="http://schemas.openxmlformats.org/officeDocument/2006/relationships/tags" Target="../tags/tag41.xml"/><Relationship Id="rId1" Type="http://schemas.openxmlformats.org/officeDocument/2006/relationships/vmlDrawing" Target="../drawings/vmlDrawing28.vml"/><Relationship Id="rId6" Type="http://schemas.openxmlformats.org/officeDocument/2006/relationships/image" Target="../media/image35.jp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2.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103.jpeg"/><Relationship Id="rId3" Type="http://schemas.openxmlformats.org/officeDocument/2006/relationships/slideLayout" Target="../slideLayouts/slideLayout13.xml"/><Relationship Id="rId7" Type="http://schemas.openxmlformats.org/officeDocument/2006/relationships/image" Target="../media/image97.jpg"/><Relationship Id="rId12" Type="http://schemas.openxmlformats.org/officeDocument/2006/relationships/image" Target="../media/image102.jpeg"/><Relationship Id="rId2" Type="http://schemas.openxmlformats.org/officeDocument/2006/relationships/tags" Target="../tags/tag42.xml"/><Relationship Id="rId1" Type="http://schemas.openxmlformats.org/officeDocument/2006/relationships/vmlDrawing" Target="../drawings/vmlDrawing29.vml"/><Relationship Id="rId6" Type="http://schemas.openxmlformats.org/officeDocument/2006/relationships/hyperlink" Target="https://admin.google.com/" TargetMode="External"/><Relationship Id="rId11" Type="http://schemas.openxmlformats.org/officeDocument/2006/relationships/image" Target="../media/image101.jpeg"/><Relationship Id="rId5" Type="http://schemas.openxmlformats.org/officeDocument/2006/relationships/image" Target="../media/image1.emf"/><Relationship Id="rId10" Type="http://schemas.openxmlformats.org/officeDocument/2006/relationships/image" Target="../media/image100.jpeg"/><Relationship Id="rId4" Type="http://schemas.openxmlformats.org/officeDocument/2006/relationships/oleObject" Target="../embeddings/oleObject28.bin"/><Relationship Id="rId9" Type="http://schemas.openxmlformats.org/officeDocument/2006/relationships/image" Target="../media/image99.jpeg"/></Relationships>
</file>

<file path=ppt/slides/_rels/slide33.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slideLayout" Target="../slideLayouts/slideLayout13.xml"/><Relationship Id="rId7" Type="http://schemas.openxmlformats.org/officeDocument/2006/relationships/image" Target="../media/image105.jpeg"/><Relationship Id="rId2" Type="http://schemas.openxmlformats.org/officeDocument/2006/relationships/tags" Target="../tags/tag43.xml"/><Relationship Id="rId1" Type="http://schemas.openxmlformats.org/officeDocument/2006/relationships/vmlDrawing" Target="../drawings/vmlDrawing30.vml"/><Relationship Id="rId6" Type="http://schemas.openxmlformats.org/officeDocument/2006/relationships/image" Target="../media/image104.jpeg"/><Relationship Id="rId11" Type="http://schemas.openxmlformats.org/officeDocument/2006/relationships/image" Target="../media/image109.png"/><Relationship Id="rId5" Type="http://schemas.openxmlformats.org/officeDocument/2006/relationships/image" Target="../media/image1.emf"/><Relationship Id="rId10" Type="http://schemas.openxmlformats.org/officeDocument/2006/relationships/image" Target="../media/image108.jpeg"/><Relationship Id="rId4" Type="http://schemas.openxmlformats.org/officeDocument/2006/relationships/oleObject" Target="../embeddings/oleObject29.bin"/><Relationship Id="rId9" Type="http://schemas.openxmlformats.org/officeDocument/2006/relationships/image" Target="../media/image107.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4.xml"/><Relationship Id="rId1" Type="http://schemas.openxmlformats.org/officeDocument/2006/relationships/vmlDrawing" Target="../drawings/vmlDrawing31.vml"/><Relationship Id="rId6" Type="http://schemas.openxmlformats.org/officeDocument/2006/relationships/image" Target="../media/image110.png"/><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slideLayout" Target="../slideLayouts/slideLayout13.xml"/><Relationship Id="rId7" Type="http://schemas.openxmlformats.org/officeDocument/2006/relationships/image" Target="../media/image95.png"/><Relationship Id="rId2" Type="http://schemas.openxmlformats.org/officeDocument/2006/relationships/tags" Target="../tags/tag45.xml"/><Relationship Id="rId1" Type="http://schemas.openxmlformats.org/officeDocument/2006/relationships/vmlDrawing" Target="../drawings/vmlDrawing32.vml"/><Relationship Id="rId6" Type="http://schemas.openxmlformats.org/officeDocument/2006/relationships/image" Target="../media/image35.jp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12.png"/><Relationship Id="rId2" Type="http://schemas.openxmlformats.org/officeDocument/2006/relationships/tags" Target="../tags/tag46.xml"/><Relationship Id="rId1" Type="http://schemas.openxmlformats.org/officeDocument/2006/relationships/vmlDrawing" Target="../drawings/vmlDrawing33.vml"/><Relationship Id="rId6" Type="http://schemas.openxmlformats.org/officeDocument/2006/relationships/image" Target="../media/image111.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8.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slideLayout" Target="../slideLayouts/slideLayout13.xml"/><Relationship Id="rId7" Type="http://schemas.openxmlformats.org/officeDocument/2006/relationships/image" Target="../media/image114.jpg"/><Relationship Id="rId12" Type="http://schemas.openxmlformats.org/officeDocument/2006/relationships/image" Target="../media/image119.jpg"/><Relationship Id="rId2" Type="http://schemas.openxmlformats.org/officeDocument/2006/relationships/tags" Target="../tags/tag47.xml"/><Relationship Id="rId1" Type="http://schemas.openxmlformats.org/officeDocument/2006/relationships/vmlDrawing" Target="../drawings/vmlDrawing34.vml"/><Relationship Id="rId6" Type="http://schemas.openxmlformats.org/officeDocument/2006/relationships/image" Target="../media/image113.jpg"/><Relationship Id="rId11" Type="http://schemas.openxmlformats.org/officeDocument/2006/relationships/image" Target="../media/image118.jpeg"/><Relationship Id="rId5" Type="http://schemas.openxmlformats.org/officeDocument/2006/relationships/image" Target="../media/image1.emf"/><Relationship Id="rId10" Type="http://schemas.openxmlformats.org/officeDocument/2006/relationships/image" Target="../media/image117.jpeg"/><Relationship Id="rId4" Type="http://schemas.openxmlformats.org/officeDocument/2006/relationships/oleObject" Target="../embeddings/oleObject33.bin"/><Relationship Id="rId9" Type="http://schemas.openxmlformats.org/officeDocument/2006/relationships/image" Target="../media/image116.jpeg"/></Relationships>
</file>

<file path=ppt/slides/_rels/slide39.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slideLayout" Target="../slideLayouts/slideLayout13.xml"/><Relationship Id="rId7" Type="http://schemas.openxmlformats.org/officeDocument/2006/relationships/image" Target="../media/image1.emf"/><Relationship Id="rId2" Type="http://schemas.openxmlformats.org/officeDocument/2006/relationships/tags" Target="../tags/tag48.xml"/><Relationship Id="rId1" Type="http://schemas.openxmlformats.org/officeDocument/2006/relationships/vmlDrawing" Target="../drawings/vmlDrawing35.vml"/><Relationship Id="rId6" Type="http://schemas.openxmlformats.org/officeDocument/2006/relationships/oleObject" Target="../embeddings/oleObject34.bin"/><Relationship Id="rId5" Type="http://schemas.openxmlformats.org/officeDocument/2006/relationships/image" Target="../media/image121.png"/><Relationship Id="rId10" Type="http://schemas.openxmlformats.org/officeDocument/2006/relationships/image" Target="../media/image124.png"/><Relationship Id="rId4" Type="http://schemas.openxmlformats.org/officeDocument/2006/relationships/image" Target="../media/image120.jpeg"/><Relationship Id="rId9" Type="http://schemas.openxmlformats.org/officeDocument/2006/relationships/image" Target="../media/image123.jpe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tiff"/><Relationship Id="rId7" Type="http://schemas.openxmlformats.org/officeDocument/2006/relationships/hyperlink" Target="https://docs.pexip.com/admin/test_call_service.htm"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hyperlink" Target="https://docs.pexip.com/" TargetMode="External"/><Relationship Id="rId4" Type="http://schemas.openxmlformats.org/officeDocument/2006/relationships/image" Target="../media/image18.tiff"/></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5.jpg"/><Relationship Id="rId1" Type="http://schemas.openxmlformats.org/officeDocument/2006/relationships/slideLayout" Target="../slideLayouts/slideLayout20.xml"/><Relationship Id="rId5" Type="http://schemas.openxmlformats.org/officeDocument/2006/relationships/image" Target="../media/image125.png"/><Relationship Id="rId4" Type="http://schemas.openxmlformats.org/officeDocument/2006/relationships/image" Target="../media/image96.svg"/></Relationships>
</file>

<file path=ppt/slides/_rels/slide4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xml"/><Relationship Id="rId7" Type="http://schemas.openxmlformats.org/officeDocument/2006/relationships/image" Target="../media/image13.emf"/><Relationship Id="rId2" Type="http://schemas.openxmlformats.org/officeDocument/2006/relationships/tags" Target="../tags/tag49.xml"/><Relationship Id="rId1" Type="http://schemas.openxmlformats.org/officeDocument/2006/relationships/vmlDrawing" Target="../drawings/vmlDrawing36.vml"/><Relationship Id="rId6" Type="http://schemas.openxmlformats.org/officeDocument/2006/relationships/image" Target="../media/image1.emf"/><Relationship Id="rId11" Type="http://schemas.openxmlformats.org/officeDocument/2006/relationships/image" Target="../media/image96.svg"/><Relationship Id="rId5" Type="http://schemas.openxmlformats.org/officeDocument/2006/relationships/oleObject" Target="../embeddings/oleObject16.bin"/><Relationship Id="rId10" Type="http://schemas.openxmlformats.org/officeDocument/2006/relationships/image" Target="../media/image95.png"/><Relationship Id="rId4" Type="http://schemas.openxmlformats.org/officeDocument/2006/relationships/image" Target="../media/image12.png"/><Relationship Id="rId9"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128.gif"/><Relationship Id="rId7" Type="http://schemas.openxmlformats.org/officeDocument/2006/relationships/image" Target="../media/image95.png"/><Relationship Id="rId2" Type="http://schemas.openxmlformats.org/officeDocument/2006/relationships/image" Target="../media/image127.gif"/><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5.png"/><Relationship Id="rId4" Type="http://schemas.openxmlformats.org/officeDocument/2006/relationships/diagramQuickStyle" Target="../diagrams/quickStyle1.xm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14.jpeg"/><Relationship Id="rId2" Type="http://schemas.openxmlformats.org/officeDocument/2006/relationships/tags" Target="../tags/tag31.xml"/><Relationship Id="rId1" Type="http://schemas.openxmlformats.org/officeDocument/2006/relationships/vmlDrawing" Target="../drawings/vmlDrawing18.vml"/><Relationship Id="rId6" Type="http://schemas.openxmlformats.org/officeDocument/2006/relationships/image" Target="../media/image13.emf"/><Relationship Id="rId5" Type="http://schemas.openxmlformats.org/officeDocument/2006/relationships/image" Target="../media/image1.emf"/><Relationship Id="rId4" Type="http://schemas.openxmlformats.org/officeDocument/2006/relationships/oleObject" Target="../embeddings/oleObject17.bin"/><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B442-D5CF-FC42-9FAE-83AE17311F55}"/>
              </a:ext>
            </a:extLst>
          </p:cNvPr>
          <p:cNvSpPr>
            <a:spLocks noGrp="1"/>
          </p:cNvSpPr>
          <p:nvPr>
            <p:ph type="title"/>
          </p:nvPr>
        </p:nvSpPr>
        <p:spPr>
          <a:xfrm>
            <a:off x="457150" y="2345256"/>
            <a:ext cx="4795888" cy="1367183"/>
          </a:xfrm>
        </p:spPr>
        <p:txBody>
          <a:bodyPr wrap="square" anchor="t">
            <a:normAutofit/>
          </a:bodyPr>
          <a:lstStyle/>
          <a:p>
            <a:r>
              <a:rPr lang="en-GB" dirty="0"/>
              <a:t>PexClinic</a:t>
            </a:r>
            <a:endParaRPr lang="en-NO" dirty="0"/>
          </a:p>
        </p:txBody>
      </p:sp>
      <p:sp>
        <p:nvSpPr>
          <p:cNvPr id="4" name="Text Placeholder 3">
            <a:extLst>
              <a:ext uri="{FF2B5EF4-FFF2-40B4-BE49-F238E27FC236}">
                <a16:creationId xmlns:a16="http://schemas.microsoft.com/office/drawing/2014/main" id="{967969E1-BD4A-814A-9050-42B7A9855F66}"/>
              </a:ext>
            </a:extLst>
          </p:cNvPr>
          <p:cNvSpPr>
            <a:spLocks noGrp="1"/>
          </p:cNvSpPr>
          <p:nvPr>
            <p:ph type="body" sz="quarter" idx="12"/>
          </p:nvPr>
        </p:nvSpPr>
        <p:spPr>
          <a:xfrm>
            <a:off x="457150" y="3871467"/>
            <a:ext cx="4802238" cy="246221"/>
          </a:xfrm>
        </p:spPr>
        <p:txBody>
          <a:bodyPr wrap="square">
            <a:normAutofit/>
          </a:bodyPr>
          <a:lstStyle/>
          <a:p>
            <a:r>
              <a:rPr lang="en-GB"/>
              <a:t>Alan O</a:t>
            </a:r>
            <a:endParaRPr lang="en-NO" dirty="0"/>
          </a:p>
        </p:txBody>
      </p:sp>
      <p:pic>
        <p:nvPicPr>
          <p:cNvPr id="5" name="Picture 4" descr="A group of people in a room&#10;&#10;Description automatically generated with medium confidence">
            <a:extLst>
              <a:ext uri="{FF2B5EF4-FFF2-40B4-BE49-F238E27FC236}">
                <a16:creationId xmlns:a16="http://schemas.microsoft.com/office/drawing/2014/main" id="{4D865658-BAAF-4AF4-9EFA-B4693A820F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9746" y="1555094"/>
            <a:ext cx="6518988" cy="3596479"/>
          </a:xfrm>
          <a:prstGeom prst="rect">
            <a:avLst/>
          </a:prstGeom>
        </p:spPr>
      </p:pic>
    </p:spTree>
    <p:extLst>
      <p:ext uri="{BB962C8B-B14F-4D97-AF65-F5344CB8AC3E}">
        <p14:creationId xmlns:p14="http://schemas.microsoft.com/office/powerpoint/2010/main" val="82830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 application&#10;&#10;Description automatically generated">
            <a:extLst>
              <a:ext uri="{FF2B5EF4-FFF2-40B4-BE49-F238E27FC236}">
                <a16:creationId xmlns:a16="http://schemas.microsoft.com/office/drawing/2014/main" id="{C3D6B130-C14F-40DE-85B5-F12CC8C2451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637389" y="1364975"/>
            <a:ext cx="6917171" cy="4824728"/>
          </a:xfrm>
          <a:prstGeom prst="rect">
            <a:avLst/>
          </a:prstGeom>
          <a:noFill/>
        </p:spPr>
      </p:pic>
      <p:sp>
        <p:nvSpPr>
          <p:cNvPr id="23" name="Slide Number Placeholder 3">
            <a:extLst>
              <a:ext uri="{FF2B5EF4-FFF2-40B4-BE49-F238E27FC236}">
                <a16:creationId xmlns:a16="http://schemas.microsoft.com/office/drawing/2014/main" id="{B7F95E25-7816-05DC-4987-AD6BDF27CDD5}"/>
              </a:ext>
            </a:extLst>
          </p:cNvPr>
          <p:cNvSpPr>
            <a:spLocks noGrp="1"/>
          </p:cNvSpPr>
          <p:nvPr>
            <p:ph type="sldNum" sz="quarter" idx="12"/>
          </p:nvPr>
        </p:nvSpPr>
        <p:spPr>
          <a:xfrm>
            <a:off x="8364509" y="6574955"/>
            <a:ext cx="2743200" cy="115416"/>
          </a:xfrm>
        </p:spPr>
        <p:txBody>
          <a:bodyPr/>
          <a:lstStyle/>
          <a:p>
            <a:pPr>
              <a:spcAft>
                <a:spcPts val="600"/>
              </a:spcAft>
            </a:pPr>
            <a:fld id="{AF82C51F-475B-4DE1-B4BE-74973CDCE049}" type="slidenum">
              <a:rPr lang="nb-NO" smtClean="0"/>
              <a:pPr>
                <a:spcAft>
                  <a:spcPts val="600"/>
                </a:spcAft>
              </a:pPr>
              <a:t>10</a:t>
            </a:fld>
            <a:endParaRPr lang="nb-NO"/>
          </a:p>
        </p:txBody>
      </p:sp>
      <p:sp>
        <p:nvSpPr>
          <p:cNvPr id="7" name="Title 6">
            <a:extLst>
              <a:ext uri="{FF2B5EF4-FFF2-40B4-BE49-F238E27FC236}">
                <a16:creationId xmlns:a16="http://schemas.microsoft.com/office/drawing/2014/main" id="{5AA686F1-778E-4BAB-A22A-94329E611147}"/>
              </a:ext>
            </a:extLst>
          </p:cNvPr>
          <p:cNvSpPr>
            <a:spLocks noGrp="1"/>
          </p:cNvSpPr>
          <p:nvPr>
            <p:ph type="title"/>
          </p:nvPr>
        </p:nvSpPr>
        <p:spPr>
          <a:xfrm>
            <a:off x="457150" y="302592"/>
            <a:ext cx="11277650" cy="1308202"/>
          </a:xfrm>
        </p:spPr>
        <p:txBody>
          <a:bodyPr wrap="square" anchor="t">
            <a:normAutofit/>
          </a:bodyPr>
          <a:lstStyle/>
          <a:p>
            <a:r>
              <a:rPr lang="en-GB" dirty="0">
                <a:solidFill>
                  <a:schemeClr val="bg1"/>
                </a:solidFill>
              </a:rPr>
              <a:t>Deployment</a:t>
            </a:r>
          </a:p>
        </p:txBody>
      </p:sp>
    </p:spTree>
    <p:extLst>
      <p:ext uri="{BB962C8B-B14F-4D97-AF65-F5344CB8AC3E}">
        <p14:creationId xmlns:p14="http://schemas.microsoft.com/office/powerpoint/2010/main" val="2776132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05C0F-9103-40C1-AC5A-9B412967AA91}"/>
              </a:ext>
            </a:extLst>
          </p:cNvPr>
          <p:cNvSpPr>
            <a:spLocks noGrp="1"/>
          </p:cNvSpPr>
          <p:nvPr>
            <p:ph type="title"/>
          </p:nvPr>
        </p:nvSpPr>
        <p:spPr/>
        <p:txBody>
          <a:bodyPr>
            <a:normAutofit/>
          </a:bodyPr>
          <a:lstStyle/>
          <a:p>
            <a:r>
              <a:rPr lang="en-US"/>
              <a:t>Typical real-world redundant deployment</a:t>
            </a:r>
            <a:endParaRPr lang="en-GB"/>
          </a:p>
        </p:txBody>
      </p:sp>
      <p:cxnSp>
        <p:nvCxnSpPr>
          <p:cNvPr id="13" name="Straight Connector 12">
            <a:extLst>
              <a:ext uri="{FF2B5EF4-FFF2-40B4-BE49-F238E27FC236}">
                <a16:creationId xmlns:a16="http://schemas.microsoft.com/office/drawing/2014/main" id="{B835A53D-3C4F-4F1C-9443-9723A9054147}"/>
              </a:ext>
            </a:extLst>
          </p:cNvPr>
          <p:cNvCxnSpPr/>
          <p:nvPr/>
        </p:nvCxnSpPr>
        <p:spPr>
          <a:xfrm>
            <a:off x="565743" y="3920104"/>
            <a:ext cx="10676754" cy="0"/>
          </a:xfrm>
          <a:prstGeom prst="line">
            <a:avLst/>
          </a:prstGeom>
          <a:ln w="76200">
            <a:solidFill>
              <a:schemeClr val="accent3">
                <a:lumMod val="75000"/>
              </a:schemeClr>
            </a:solidFill>
            <a:headEnd type="none"/>
            <a:tailEnd type="none"/>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EF13CFAD-1A77-4195-9A7A-4D738A9CD12E}"/>
              </a:ext>
            </a:extLst>
          </p:cNvPr>
          <p:cNvCxnSpPr/>
          <p:nvPr/>
        </p:nvCxnSpPr>
        <p:spPr>
          <a:xfrm>
            <a:off x="565743" y="1169430"/>
            <a:ext cx="10676754" cy="0"/>
          </a:xfrm>
          <a:prstGeom prst="line">
            <a:avLst/>
          </a:prstGeom>
          <a:ln w="76200">
            <a:solidFill>
              <a:schemeClr val="accent3">
                <a:lumMod val="75000"/>
              </a:schemeClr>
            </a:solidFill>
            <a:headEnd type="none"/>
            <a:tailEnd type="none"/>
          </a:ln>
        </p:spPr>
        <p:style>
          <a:lnRef idx="2">
            <a:schemeClr val="accent2"/>
          </a:lnRef>
          <a:fillRef idx="0">
            <a:schemeClr val="accent2"/>
          </a:fillRef>
          <a:effectRef idx="1">
            <a:schemeClr val="accent2"/>
          </a:effectRef>
          <a:fontRef idx="minor">
            <a:schemeClr val="tx1"/>
          </a:fontRef>
        </p:style>
      </p:cxnSp>
      <p:grpSp>
        <p:nvGrpSpPr>
          <p:cNvPr id="38" name="Group 37">
            <a:extLst>
              <a:ext uri="{FF2B5EF4-FFF2-40B4-BE49-F238E27FC236}">
                <a16:creationId xmlns:a16="http://schemas.microsoft.com/office/drawing/2014/main" id="{40E04E61-3BB8-4820-9A41-36F2259D2344}"/>
              </a:ext>
            </a:extLst>
          </p:cNvPr>
          <p:cNvGrpSpPr/>
          <p:nvPr/>
        </p:nvGrpSpPr>
        <p:grpSpPr>
          <a:xfrm>
            <a:off x="5696600" y="3929148"/>
            <a:ext cx="5773156" cy="2116733"/>
            <a:chOff x="5696600" y="3929148"/>
            <a:chExt cx="5773156" cy="2116733"/>
          </a:xfrm>
        </p:grpSpPr>
        <p:sp>
          <p:nvSpPr>
            <p:cNvPr id="19" name="TekstSylinder 33">
              <a:extLst>
                <a:ext uri="{FF2B5EF4-FFF2-40B4-BE49-F238E27FC236}">
                  <a16:creationId xmlns:a16="http://schemas.microsoft.com/office/drawing/2014/main" id="{C52C47DD-8FC7-4F87-90F9-5331B57EC25C}"/>
                </a:ext>
              </a:extLst>
            </p:cNvPr>
            <p:cNvSpPr txBox="1"/>
            <p:nvPr/>
          </p:nvSpPr>
          <p:spPr>
            <a:xfrm>
              <a:off x="5696600" y="5522661"/>
              <a:ext cx="4740534" cy="523220"/>
            </a:xfrm>
            <a:prstGeom prst="rect">
              <a:avLst/>
            </a:prstGeom>
            <a:noFill/>
          </p:spPr>
          <p:txBody>
            <a:bodyPr wrap="square" rtlCol="0">
              <a:spAutoFit/>
            </a:bodyPr>
            <a:lstStyle/>
            <a:p>
              <a:r>
                <a:rPr lang="en-GB" sz="1400" b="1"/>
                <a:t>Management Node – managing the platform</a:t>
              </a:r>
              <a:br>
                <a:rPr lang="en-GB" sz="1400" b="1"/>
              </a:br>
              <a:r>
                <a:rPr lang="en-GB" sz="1400" b="1"/>
                <a:t>4</a:t>
              </a:r>
              <a:r>
                <a:rPr lang="en-GB" sz="1400"/>
                <a:t> vCPU / 4 GB RAM / 100 GB disk</a:t>
              </a:r>
              <a:endParaRPr lang="en-GB" sz="1400" b="1"/>
            </a:p>
          </p:txBody>
        </p:sp>
        <p:sp>
          <p:nvSpPr>
            <p:cNvPr id="17" name="TextBox 16">
              <a:extLst>
                <a:ext uri="{FF2B5EF4-FFF2-40B4-BE49-F238E27FC236}">
                  <a16:creationId xmlns:a16="http://schemas.microsoft.com/office/drawing/2014/main" id="{99951A85-6668-4C31-99D8-0AD06C420C4B}"/>
                </a:ext>
              </a:extLst>
            </p:cNvPr>
            <p:cNvSpPr txBox="1"/>
            <p:nvPr/>
          </p:nvSpPr>
          <p:spPr>
            <a:xfrm>
              <a:off x="8189598" y="3929148"/>
              <a:ext cx="3280158" cy="738993"/>
            </a:xfrm>
            <a:prstGeom prst="rect">
              <a:avLst/>
            </a:prstGeom>
            <a:noFill/>
          </p:spPr>
          <p:txBody>
            <a:bodyPr wrap="none" lIns="134464" tIns="107571" rIns="134464" bIns="107571" rtlCol="0">
              <a:spAutoFit/>
            </a:bodyPr>
            <a:lstStyle/>
            <a:p>
              <a:pPr>
                <a:lnSpc>
                  <a:spcPct val="90000"/>
                </a:lnSpc>
                <a:spcAft>
                  <a:spcPts val="441"/>
                </a:spcAft>
              </a:pPr>
              <a:r>
                <a:rPr lang="nb-NO" sz="1765">
                  <a:gradFill>
                    <a:gsLst>
                      <a:gs pos="2917">
                        <a:schemeClr val="tx1"/>
                      </a:gs>
                      <a:gs pos="30000">
                        <a:schemeClr val="tx1"/>
                      </a:gs>
                    </a:gsLst>
                    <a:lin ang="5400000" scaled="0"/>
                  </a:gradFill>
                </a:rPr>
                <a:t>Internal network zone</a:t>
              </a:r>
            </a:p>
          </p:txBody>
        </p:sp>
        <p:pic>
          <p:nvPicPr>
            <p:cNvPr id="35" name="Picture 34">
              <a:extLst>
                <a:ext uri="{FF2B5EF4-FFF2-40B4-BE49-F238E27FC236}">
                  <a16:creationId xmlns:a16="http://schemas.microsoft.com/office/drawing/2014/main" id="{70386568-5F37-4F18-8312-5C4FF3C66052}"/>
                </a:ext>
              </a:extLst>
            </p:cNvPr>
            <p:cNvPicPr>
              <a:picLocks noChangeAspect="1"/>
            </p:cNvPicPr>
            <p:nvPr/>
          </p:nvPicPr>
          <p:blipFill>
            <a:blip r:embed="rId3"/>
            <a:stretch>
              <a:fillRect/>
            </a:stretch>
          </p:blipFill>
          <p:spPr>
            <a:xfrm>
              <a:off x="5696600" y="4737019"/>
              <a:ext cx="2086662" cy="785642"/>
            </a:xfrm>
            <a:prstGeom prst="rect">
              <a:avLst/>
            </a:prstGeom>
          </p:spPr>
        </p:pic>
      </p:grpSp>
      <p:grpSp>
        <p:nvGrpSpPr>
          <p:cNvPr id="40" name="Group 39">
            <a:extLst>
              <a:ext uri="{FF2B5EF4-FFF2-40B4-BE49-F238E27FC236}">
                <a16:creationId xmlns:a16="http://schemas.microsoft.com/office/drawing/2014/main" id="{25A362AB-9A0B-423F-B963-03E326040147}"/>
              </a:ext>
            </a:extLst>
          </p:cNvPr>
          <p:cNvGrpSpPr/>
          <p:nvPr/>
        </p:nvGrpSpPr>
        <p:grpSpPr>
          <a:xfrm>
            <a:off x="565743" y="4149987"/>
            <a:ext cx="4756299" cy="1886347"/>
            <a:chOff x="565743" y="4149987"/>
            <a:chExt cx="4756299" cy="1886347"/>
          </a:xfrm>
        </p:grpSpPr>
        <p:sp>
          <p:nvSpPr>
            <p:cNvPr id="10" name="TekstSylinder 33">
              <a:extLst>
                <a:ext uri="{FF2B5EF4-FFF2-40B4-BE49-F238E27FC236}">
                  <a16:creationId xmlns:a16="http://schemas.microsoft.com/office/drawing/2014/main" id="{E1100588-6DE4-468E-A426-C23749168EEF}"/>
                </a:ext>
              </a:extLst>
            </p:cNvPr>
            <p:cNvSpPr txBox="1"/>
            <p:nvPr/>
          </p:nvSpPr>
          <p:spPr>
            <a:xfrm>
              <a:off x="565743" y="5513114"/>
              <a:ext cx="4756299" cy="523220"/>
            </a:xfrm>
            <a:prstGeom prst="rect">
              <a:avLst/>
            </a:prstGeom>
            <a:noFill/>
          </p:spPr>
          <p:txBody>
            <a:bodyPr wrap="square" rtlCol="0">
              <a:spAutoFit/>
            </a:bodyPr>
            <a:lstStyle/>
            <a:p>
              <a:r>
                <a:rPr lang="en-GB" sz="1400" b="1"/>
                <a:t>Transcoding Nodes – transcoding all calls</a:t>
              </a:r>
            </a:p>
            <a:p>
              <a:r>
                <a:rPr lang="en-GB" sz="1400"/>
                <a:t>10+ vCPU / 10+ GB RAM / 50 GB disk</a:t>
              </a:r>
            </a:p>
          </p:txBody>
        </p:sp>
        <p:pic>
          <p:nvPicPr>
            <p:cNvPr id="36" name="Picture 35">
              <a:extLst>
                <a:ext uri="{FF2B5EF4-FFF2-40B4-BE49-F238E27FC236}">
                  <a16:creationId xmlns:a16="http://schemas.microsoft.com/office/drawing/2014/main" id="{F11C8EBE-5F63-4CB4-BC57-4DE9F3746958}"/>
                </a:ext>
              </a:extLst>
            </p:cNvPr>
            <p:cNvPicPr>
              <a:picLocks noChangeAspect="1"/>
            </p:cNvPicPr>
            <p:nvPr/>
          </p:nvPicPr>
          <p:blipFill>
            <a:blip r:embed="rId4"/>
            <a:stretch>
              <a:fillRect/>
            </a:stretch>
          </p:blipFill>
          <p:spPr>
            <a:xfrm>
              <a:off x="653252" y="4149987"/>
              <a:ext cx="2168034" cy="1363127"/>
            </a:xfrm>
            <a:prstGeom prst="rect">
              <a:avLst/>
            </a:prstGeom>
          </p:spPr>
        </p:pic>
      </p:grpSp>
      <p:grpSp>
        <p:nvGrpSpPr>
          <p:cNvPr id="39" name="Group 38">
            <a:extLst>
              <a:ext uri="{FF2B5EF4-FFF2-40B4-BE49-F238E27FC236}">
                <a16:creationId xmlns:a16="http://schemas.microsoft.com/office/drawing/2014/main" id="{59103A18-D7B1-48FB-8FFD-BC86B058C8E0}"/>
              </a:ext>
            </a:extLst>
          </p:cNvPr>
          <p:cNvGrpSpPr/>
          <p:nvPr/>
        </p:nvGrpSpPr>
        <p:grpSpPr>
          <a:xfrm>
            <a:off x="559440" y="1256603"/>
            <a:ext cx="10683913" cy="2149326"/>
            <a:chOff x="559440" y="1256603"/>
            <a:chExt cx="10683913" cy="2149326"/>
          </a:xfrm>
        </p:grpSpPr>
        <p:grpSp>
          <p:nvGrpSpPr>
            <p:cNvPr id="27" name="Group 26">
              <a:extLst>
                <a:ext uri="{FF2B5EF4-FFF2-40B4-BE49-F238E27FC236}">
                  <a16:creationId xmlns:a16="http://schemas.microsoft.com/office/drawing/2014/main" id="{A1358226-FD18-4EBC-806C-38A86ABEEB8B}"/>
                </a:ext>
              </a:extLst>
            </p:cNvPr>
            <p:cNvGrpSpPr/>
            <p:nvPr/>
          </p:nvGrpSpPr>
          <p:grpSpPr>
            <a:xfrm>
              <a:off x="559440" y="2153090"/>
              <a:ext cx="5861675" cy="1252839"/>
              <a:chOff x="5121287" y="5047964"/>
              <a:chExt cx="5935226" cy="1064503"/>
            </a:xfrm>
          </p:grpSpPr>
          <p:pic>
            <p:nvPicPr>
              <p:cNvPr id="32" name="Picture 18">
                <a:extLst>
                  <a:ext uri="{FF2B5EF4-FFF2-40B4-BE49-F238E27FC236}">
                    <a16:creationId xmlns:a16="http://schemas.microsoft.com/office/drawing/2014/main" id="{257DA61A-EAF7-48B2-9D1B-87EFF0D5E039}"/>
                  </a:ext>
                </a:extLst>
              </p:cNvPr>
              <p:cNvPicPr>
                <a:picLocks noChangeAspect="1"/>
              </p:cNvPicPr>
              <p:nvPr/>
            </p:nvPicPr>
            <p:blipFill>
              <a:blip r:embed="rId5">
                <a:grayscl/>
              </a:blip>
              <a:stretch>
                <a:fillRect/>
              </a:stretch>
            </p:blipFill>
            <p:spPr>
              <a:xfrm>
                <a:off x="7296217" y="5047964"/>
                <a:ext cx="478882" cy="361626"/>
              </a:xfrm>
              <a:prstGeom prst="rect">
                <a:avLst/>
              </a:prstGeom>
            </p:spPr>
          </p:pic>
          <p:sp>
            <p:nvSpPr>
              <p:cNvPr id="30" name="TekstSylinder 27">
                <a:extLst>
                  <a:ext uri="{FF2B5EF4-FFF2-40B4-BE49-F238E27FC236}">
                    <a16:creationId xmlns:a16="http://schemas.microsoft.com/office/drawing/2014/main" id="{768B3FD6-091C-4102-B431-30887B40F725}"/>
                  </a:ext>
                </a:extLst>
              </p:cNvPr>
              <p:cNvSpPr txBox="1"/>
              <p:nvPr/>
            </p:nvSpPr>
            <p:spPr>
              <a:xfrm>
                <a:off x="5121287" y="5484845"/>
                <a:ext cx="5935226" cy="627622"/>
              </a:xfrm>
              <a:prstGeom prst="rect">
                <a:avLst/>
              </a:prstGeom>
              <a:noFill/>
            </p:spPr>
            <p:txBody>
              <a:bodyPr wrap="square" rtlCol="0">
                <a:spAutoFit/>
              </a:bodyPr>
              <a:lstStyle/>
              <a:p>
                <a:r>
                  <a:rPr lang="en-GB" sz="1400" b="1"/>
                  <a:t>Edge Nodes – proxying external calls</a:t>
                </a:r>
              </a:p>
              <a:p>
                <a:r>
                  <a:rPr lang="en-GB" sz="1400"/>
                  <a:t>4 vCPU / 4 GB RAM / 50 GB disk</a:t>
                </a:r>
              </a:p>
              <a:p>
                <a:r>
                  <a:rPr lang="en-GB" sz="1400"/>
                  <a:t>Single or dual NIC for internal / external communication</a:t>
                </a:r>
              </a:p>
            </p:txBody>
          </p:sp>
        </p:grpSp>
        <p:sp>
          <p:nvSpPr>
            <p:cNvPr id="26" name="TextBox 25">
              <a:extLst>
                <a:ext uri="{FF2B5EF4-FFF2-40B4-BE49-F238E27FC236}">
                  <a16:creationId xmlns:a16="http://schemas.microsoft.com/office/drawing/2014/main" id="{6368758A-64BF-4E7A-AE65-1AD7A0C4A97D}"/>
                </a:ext>
              </a:extLst>
            </p:cNvPr>
            <p:cNvSpPr txBox="1"/>
            <p:nvPr/>
          </p:nvSpPr>
          <p:spPr>
            <a:xfrm>
              <a:off x="8320622" y="1256603"/>
              <a:ext cx="2922731" cy="738993"/>
            </a:xfrm>
            <a:prstGeom prst="rect">
              <a:avLst/>
            </a:prstGeom>
            <a:noFill/>
          </p:spPr>
          <p:txBody>
            <a:bodyPr wrap="none" lIns="134464" tIns="107571" rIns="134464" bIns="107571" rtlCol="0">
              <a:spAutoFit/>
            </a:bodyPr>
            <a:lstStyle/>
            <a:p>
              <a:pPr>
                <a:lnSpc>
                  <a:spcPct val="90000"/>
                </a:lnSpc>
                <a:spcAft>
                  <a:spcPts val="441"/>
                </a:spcAft>
              </a:pPr>
              <a:r>
                <a:rPr lang="nb-NO" sz="1765">
                  <a:gradFill>
                    <a:gsLst>
                      <a:gs pos="2917">
                        <a:schemeClr val="tx1"/>
                      </a:gs>
                      <a:gs pos="30000">
                        <a:schemeClr val="tx1"/>
                      </a:gs>
                    </a:gsLst>
                    <a:lin ang="5400000" scaled="0"/>
                  </a:gradFill>
                </a:rPr>
                <a:t>DMZ network zone</a:t>
              </a:r>
            </a:p>
          </p:txBody>
        </p:sp>
        <p:pic>
          <p:nvPicPr>
            <p:cNvPr id="37" name="Picture 36">
              <a:extLst>
                <a:ext uri="{FF2B5EF4-FFF2-40B4-BE49-F238E27FC236}">
                  <a16:creationId xmlns:a16="http://schemas.microsoft.com/office/drawing/2014/main" id="{50A09DDE-43FE-4185-B53D-B8A846C5F791}"/>
                </a:ext>
              </a:extLst>
            </p:cNvPr>
            <p:cNvPicPr>
              <a:picLocks noChangeAspect="1"/>
            </p:cNvPicPr>
            <p:nvPr/>
          </p:nvPicPr>
          <p:blipFill>
            <a:blip r:embed="rId6"/>
            <a:stretch>
              <a:fillRect/>
            </a:stretch>
          </p:blipFill>
          <p:spPr>
            <a:xfrm>
              <a:off x="653252" y="1293214"/>
              <a:ext cx="2101817" cy="1311472"/>
            </a:xfrm>
            <a:prstGeom prst="rect">
              <a:avLst/>
            </a:prstGeom>
          </p:spPr>
        </p:pic>
      </p:grpSp>
      <p:sp>
        <p:nvSpPr>
          <p:cNvPr id="15" name="Date Placeholder 14">
            <a:extLst>
              <a:ext uri="{FF2B5EF4-FFF2-40B4-BE49-F238E27FC236}">
                <a16:creationId xmlns:a16="http://schemas.microsoft.com/office/drawing/2014/main" id="{EC8893DE-9991-4F1D-92FF-3456AF3A15CF}"/>
              </a:ext>
            </a:extLst>
          </p:cNvPr>
          <p:cNvSpPr>
            <a:spLocks noGrp="1"/>
          </p:cNvSpPr>
          <p:nvPr>
            <p:ph type="dt" sz="half" idx="10"/>
          </p:nvPr>
        </p:nvSpPr>
        <p:spPr/>
        <p:txBody>
          <a:bodyPr/>
          <a:lstStyle/>
          <a:p>
            <a:r>
              <a:rPr lang="en-US" noProof="0"/>
              <a:t>17 March, 2022</a:t>
            </a:r>
            <a:endParaRPr lang="en-GB" noProof="0"/>
          </a:p>
        </p:txBody>
      </p:sp>
      <p:sp>
        <p:nvSpPr>
          <p:cNvPr id="16" name="Footer Placeholder 15">
            <a:extLst>
              <a:ext uri="{FF2B5EF4-FFF2-40B4-BE49-F238E27FC236}">
                <a16:creationId xmlns:a16="http://schemas.microsoft.com/office/drawing/2014/main" id="{112042EC-8CB6-4971-8E15-FD23ACE98739}"/>
              </a:ext>
            </a:extLst>
          </p:cNvPr>
          <p:cNvSpPr>
            <a:spLocks noGrp="1"/>
          </p:cNvSpPr>
          <p:nvPr>
            <p:ph type="ftr" sz="quarter" idx="11"/>
          </p:nvPr>
        </p:nvSpPr>
        <p:spPr/>
        <p:txBody>
          <a:bodyPr/>
          <a:lstStyle/>
          <a:p>
            <a:r>
              <a:rPr lang="en-GB" noProof="0"/>
              <a:t>©2022 Pexip® AS. All Rights Reserved</a:t>
            </a:r>
            <a:endParaRPr lang="en-GB" noProof="0" dirty="0"/>
          </a:p>
        </p:txBody>
      </p:sp>
      <p:sp>
        <p:nvSpPr>
          <p:cNvPr id="18" name="Slide Number Placeholder 17">
            <a:extLst>
              <a:ext uri="{FF2B5EF4-FFF2-40B4-BE49-F238E27FC236}">
                <a16:creationId xmlns:a16="http://schemas.microsoft.com/office/drawing/2014/main" id="{581FA8A4-CB8E-4B14-A6F7-CDA028D38BD5}"/>
              </a:ext>
            </a:extLst>
          </p:cNvPr>
          <p:cNvSpPr>
            <a:spLocks noGrp="1"/>
          </p:cNvSpPr>
          <p:nvPr>
            <p:ph type="sldNum" sz="quarter" idx="12"/>
          </p:nvPr>
        </p:nvSpPr>
        <p:spPr/>
        <p:txBody>
          <a:bodyPr/>
          <a:lstStyle/>
          <a:p>
            <a:fld id="{AF82C51F-475B-4DE1-B4BE-74973CDCE049}" type="slidenum">
              <a:rPr lang="en-GB" noProof="0" smtClean="0"/>
              <a:pPr/>
              <a:t>11</a:t>
            </a:fld>
            <a:endParaRPr lang="en-GB" noProof="0"/>
          </a:p>
        </p:txBody>
      </p:sp>
    </p:spTree>
    <p:extLst>
      <p:ext uri="{BB962C8B-B14F-4D97-AF65-F5344CB8AC3E}">
        <p14:creationId xmlns:p14="http://schemas.microsoft.com/office/powerpoint/2010/main" val="196957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05C0F-9103-40C1-AC5A-9B412967AA91}"/>
              </a:ext>
            </a:extLst>
          </p:cNvPr>
          <p:cNvSpPr>
            <a:spLocks noGrp="1"/>
          </p:cNvSpPr>
          <p:nvPr>
            <p:ph type="title"/>
          </p:nvPr>
        </p:nvSpPr>
        <p:spPr/>
        <p:txBody>
          <a:bodyPr>
            <a:normAutofit/>
          </a:bodyPr>
          <a:lstStyle/>
          <a:p>
            <a:r>
              <a:rPr lang="en-US" dirty="0"/>
              <a:t>You lab deployment</a:t>
            </a:r>
            <a:endParaRPr lang="en-GB" dirty="0"/>
          </a:p>
        </p:txBody>
      </p:sp>
      <p:cxnSp>
        <p:nvCxnSpPr>
          <p:cNvPr id="13" name="Straight Connector 12">
            <a:extLst>
              <a:ext uri="{FF2B5EF4-FFF2-40B4-BE49-F238E27FC236}">
                <a16:creationId xmlns:a16="http://schemas.microsoft.com/office/drawing/2014/main" id="{B835A53D-3C4F-4F1C-9443-9723A9054147}"/>
              </a:ext>
            </a:extLst>
          </p:cNvPr>
          <p:cNvCxnSpPr/>
          <p:nvPr/>
        </p:nvCxnSpPr>
        <p:spPr>
          <a:xfrm>
            <a:off x="565743" y="3920104"/>
            <a:ext cx="10676754" cy="0"/>
          </a:xfrm>
          <a:prstGeom prst="line">
            <a:avLst/>
          </a:prstGeom>
          <a:ln w="76200">
            <a:solidFill>
              <a:schemeClr val="accent3">
                <a:lumMod val="75000"/>
              </a:schemeClr>
            </a:solidFill>
            <a:headEnd type="none"/>
            <a:tailEnd type="none"/>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EF13CFAD-1A77-4195-9A7A-4D738A9CD12E}"/>
              </a:ext>
            </a:extLst>
          </p:cNvPr>
          <p:cNvCxnSpPr/>
          <p:nvPr/>
        </p:nvCxnSpPr>
        <p:spPr>
          <a:xfrm>
            <a:off x="565743" y="1169430"/>
            <a:ext cx="10676754" cy="0"/>
          </a:xfrm>
          <a:prstGeom prst="line">
            <a:avLst/>
          </a:prstGeom>
          <a:ln w="76200">
            <a:solidFill>
              <a:schemeClr val="accent3">
                <a:lumMod val="75000"/>
              </a:schemeClr>
            </a:solidFill>
            <a:headEnd type="none"/>
            <a:tailEnd type="none"/>
          </a:ln>
        </p:spPr>
        <p:style>
          <a:lnRef idx="2">
            <a:schemeClr val="accent2"/>
          </a:lnRef>
          <a:fillRef idx="0">
            <a:schemeClr val="accent2"/>
          </a:fillRef>
          <a:effectRef idx="1">
            <a:schemeClr val="accent2"/>
          </a:effectRef>
          <a:fontRef idx="minor">
            <a:schemeClr val="tx1"/>
          </a:fontRef>
        </p:style>
      </p:cxnSp>
      <p:grpSp>
        <p:nvGrpSpPr>
          <p:cNvPr id="38" name="Group 37">
            <a:extLst>
              <a:ext uri="{FF2B5EF4-FFF2-40B4-BE49-F238E27FC236}">
                <a16:creationId xmlns:a16="http://schemas.microsoft.com/office/drawing/2014/main" id="{40E04E61-3BB8-4820-9A41-36F2259D2344}"/>
              </a:ext>
            </a:extLst>
          </p:cNvPr>
          <p:cNvGrpSpPr/>
          <p:nvPr/>
        </p:nvGrpSpPr>
        <p:grpSpPr>
          <a:xfrm>
            <a:off x="5696600" y="3929148"/>
            <a:ext cx="5773156" cy="2116733"/>
            <a:chOff x="5696600" y="3929148"/>
            <a:chExt cx="5773156" cy="2116733"/>
          </a:xfrm>
        </p:grpSpPr>
        <p:sp>
          <p:nvSpPr>
            <p:cNvPr id="19" name="TekstSylinder 33">
              <a:extLst>
                <a:ext uri="{FF2B5EF4-FFF2-40B4-BE49-F238E27FC236}">
                  <a16:creationId xmlns:a16="http://schemas.microsoft.com/office/drawing/2014/main" id="{C52C47DD-8FC7-4F87-90F9-5331B57EC25C}"/>
                </a:ext>
              </a:extLst>
            </p:cNvPr>
            <p:cNvSpPr txBox="1"/>
            <p:nvPr/>
          </p:nvSpPr>
          <p:spPr>
            <a:xfrm>
              <a:off x="5696600" y="5522661"/>
              <a:ext cx="4740534" cy="523220"/>
            </a:xfrm>
            <a:prstGeom prst="rect">
              <a:avLst/>
            </a:prstGeom>
            <a:noFill/>
          </p:spPr>
          <p:txBody>
            <a:bodyPr wrap="square" rtlCol="0">
              <a:spAutoFit/>
            </a:bodyPr>
            <a:lstStyle/>
            <a:p>
              <a:r>
                <a:rPr lang="en-GB" sz="1400" b="1"/>
                <a:t>Management Node – managing the platform</a:t>
              </a:r>
              <a:br>
                <a:rPr lang="en-GB" sz="1400" b="1"/>
              </a:br>
              <a:r>
                <a:rPr lang="en-GB" sz="1400" b="1"/>
                <a:t>4</a:t>
              </a:r>
              <a:r>
                <a:rPr lang="en-GB" sz="1400"/>
                <a:t> vCPU / 4 GB RAM / 100 GB disk</a:t>
              </a:r>
              <a:endParaRPr lang="en-GB" sz="1400" b="1"/>
            </a:p>
          </p:txBody>
        </p:sp>
        <p:sp>
          <p:nvSpPr>
            <p:cNvPr id="17" name="TextBox 16">
              <a:extLst>
                <a:ext uri="{FF2B5EF4-FFF2-40B4-BE49-F238E27FC236}">
                  <a16:creationId xmlns:a16="http://schemas.microsoft.com/office/drawing/2014/main" id="{99951A85-6668-4C31-99D8-0AD06C420C4B}"/>
                </a:ext>
              </a:extLst>
            </p:cNvPr>
            <p:cNvSpPr txBox="1"/>
            <p:nvPr/>
          </p:nvSpPr>
          <p:spPr>
            <a:xfrm>
              <a:off x="8189598" y="3929148"/>
              <a:ext cx="3280158" cy="738993"/>
            </a:xfrm>
            <a:prstGeom prst="rect">
              <a:avLst/>
            </a:prstGeom>
            <a:noFill/>
          </p:spPr>
          <p:txBody>
            <a:bodyPr wrap="none" lIns="134464" tIns="107571" rIns="134464" bIns="107571" rtlCol="0">
              <a:spAutoFit/>
            </a:bodyPr>
            <a:lstStyle/>
            <a:p>
              <a:pPr>
                <a:lnSpc>
                  <a:spcPct val="90000"/>
                </a:lnSpc>
                <a:spcAft>
                  <a:spcPts val="441"/>
                </a:spcAft>
              </a:pPr>
              <a:r>
                <a:rPr lang="nb-NO" sz="1765">
                  <a:gradFill>
                    <a:gsLst>
                      <a:gs pos="2917">
                        <a:schemeClr val="tx1"/>
                      </a:gs>
                      <a:gs pos="30000">
                        <a:schemeClr val="tx1"/>
                      </a:gs>
                    </a:gsLst>
                    <a:lin ang="5400000" scaled="0"/>
                  </a:gradFill>
                </a:rPr>
                <a:t>Internal network zone</a:t>
              </a:r>
            </a:p>
          </p:txBody>
        </p:sp>
        <p:pic>
          <p:nvPicPr>
            <p:cNvPr id="35" name="Picture 34">
              <a:extLst>
                <a:ext uri="{FF2B5EF4-FFF2-40B4-BE49-F238E27FC236}">
                  <a16:creationId xmlns:a16="http://schemas.microsoft.com/office/drawing/2014/main" id="{70386568-5F37-4F18-8312-5C4FF3C66052}"/>
                </a:ext>
              </a:extLst>
            </p:cNvPr>
            <p:cNvPicPr>
              <a:picLocks noChangeAspect="1"/>
            </p:cNvPicPr>
            <p:nvPr/>
          </p:nvPicPr>
          <p:blipFill>
            <a:blip r:embed="rId3"/>
            <a:stretch>
              <a:fillRect/>
            </a:stretch>
          </p:blipFill>
          <p:spPr>
            <a:xfrm>
              <a:off x="5696600" y="4737019"/>
              <a:ext cx="2086662" cy="785642"/>
            </a:xfrm>
            <a:prstGeom prst="rect">
              <a:avLst/>
            </a:prstGeom>
          </p:spPr>
        </p:pic>
      </p:grpSp>
      <p:grpSp>
        <p:nvGrpSpPr>
          <p:cNvPr id="40" name="Group 39">
            <a:extLst>
              <a:ext uri="{FF2B5EF4-FFF2-40B4-BE49-F238E27FC236}">
                <a16:creationId xmlns:a16="http://schemas.microsoft.com/office/drawing/2014/main" id="{25A362AB-9A0B-423F-B963-03E326040147}"/>
              </a:ext>
            </a:extLst>
          </p:cNvPr>
          <p:cNvGrpSpPr/>
          <p:nvPr/>
        </p:nvGrpSpPr>
        <p:grpSpPr>
          <a:xfrm>
            <a:off x="565743" y="4149987"/>
            <a:ext cx="4756299" cy="1886347"/>
            <a:chOff x="565743" y="4149987"/>
            <a:chExt cx="4756299" cy="1886347"/>
          </a:xfrm>
        </p:grpSpPr>
        <p:sp>
          <p:nvSpPr>
            <p:cNvPr id="10" name="TekstSylinder 33">
              <a:extLst>
                <a:ext uri="{FF2B5EF4-FFF2-40B4-BE49-F238E27FC236}">
                  <a16:creationId xmlns:a16="http://schemas.microsoft.com/office/drawing/2014/main" id="{E1100588-6DE4-468E-A426-C23749168EEF}"/>
                </a:ext>
              </a:extLst>
            </p:cNvPr>
            <p:cNvSpPr txBox="1"/>
            <p:nvPr/>
          </p:nvSpPr>
          <p:spPr>
            <a:xfrm>
              <a:off x="565743" y="5513114"/>
              <a:ext cx="4756299" cy="523220"/>
            </a:xfrm>
            <a:prstGeom prst="rect">
              <a:avLst/>
            </a:prstGeom>
            <a:noFill/>
          </p:spPr>
          <p:txBody>
            <a:bodyPr wrap="square" rtlCol="0">
              <a:spAutoFit/>
            </a:bodyPr>
            <a:lstStyle/>
            <a:p>
              <a:r>
                <a:rPr lang="en-GB" sz="1400" b="1"/>
                <a:t>2 x Transcoding Nodes – transcoding all calls</a:t>
              </a:r>
            </a:p>
            <a:p>
              <a:r>
                <a:rPr lang="en-GB" sz="1400"/>
                <a:t>4 and 8 vCPU / 4 and 8 GB RAM / 50 GB disk each</a:t>
              </a:r>
            </a:p>
          </p:txBody>
        </p:sp>
        <p:pic>
          <p:nvPicPr>
            <p:cNvPr id="36" name="Picture 35">
              <a:extLst>
                <a:ext uri="{FF2B5EF4-FFF2-40B4-BE49-F238E27FC236}">
                  <a16:creationId xmlns:a16="http://schemas.microsoft.com/office/drawing/2014/main" id="{F11C8EBE-5F63-4CB4-BC57-4DE9F3746958}"/>
                </a:ext>
              </a:extLst>
            </p:cNvPr>
            <p:cNvPicPr>
              <a:picLocks noChangeAspect="1"/>
            </p:cNvPicPr>
            <p:nvPr/>
          </p:nvPicPr>
          <p:blipFill>
            <a:blip r:embed="rId4"/>
            <a:stretch>
              <a:fillRect/>
            </a:stretch>
          </p:blipFill>
          <p:spPr>
            <a:xfrm>
              <a:off x="653252" y="4149987"/>
              <a:ext cx="2168034" cy="1363127"/>
            </a:xfrm>
            <a:prstGeom prst="rect">
              <a:avLst/>
            </a:prstGeom>
          </p:spPr>
        </p:pic>
      </p:grpSp>
      <p:grpSp>
        <p:nvGrpSpPr>
          <p:cNvPr id="3" name="Group 2">
            <a:extLst>
              <a:ext uri="{FF2B5EF4-FFF2-40B4-BE49-F238E27FC236}">
                <a16:creationId xmlns:a16="http://schemas.microsoft.com/office/drawing/2014/main" id="{8CE50CCC-FA83-4D23-A56F-26F62FDD3D78}"/>
              </a:ext>
            </a:extLst>
          </p:cNvPr>
          <p:cNvGrpSpPr/>
          <p:nvPr/>
        </p:nvGrpSpPr>
        <p:grpSpPr>
          <a:xfrm>
            <a:off x="559440" y="1256603"/>
            <a:ext cx="10683913" cy="2149326"/>
            <a:chOff x="559440" y="1256603"/>
            <a:chExt cx="10683913" cy="2149326"/>
          </a:xfrm>
        </p:grpSpPr>
        <p:grpSp>
          <p:nvGrpSpPr>
            <p:cNvPr id="27" name="Group 26">
              <a:extLst>
                <a:ext uri="{FF2B5EF4-FFF2-40B4-BE49-F238E27FC236}">
                  <a16:creationId xmlns:a16="http://schemas.microsoft.com/office/drawing/2014/main" id="{A1358226-FD18-4EBC-806C-38A86ABEEB8B}"/>
                </a:ext>
              </a:extLst>
            </p:cNvPr>
            <p:cNvGrpSpPr/>
            <p:nvPr/>
          </p:nvGrpSpPr>
          <p:grpSpPr>
            <a:xfrm>
              <a:off x="559440" y="2153089"/>
              <a:ext cx="6888984" cy="1252840"/>
              <a:chOff x="5121287" y="5047964"/>
              <a:chExt cx="6975425" cy="1064504"/>
            </a:xfrm>
          </p:grpSpPr>
          <p:pic>
            <p:nvPicPr>
              <p:cNvPr id="32" name="Picture 18">
                <a:extLst>
                  <a:ext uri="{FF2B5EF4-FFF2-40B4-BE49-F238E27FC236}">
                    <a16:creationId xmlns:a16="http://schemas.microsoft.com/office/drawing/2014/main" id="{257DA61A-EAF7-48B2-9D1B-87EFF0D5E039}"/>
                  </a:ext>
                </a:extLst>
              </p:cNvPr>
              <p:cNvPicPr>
                <a:picLocks noChangeAspect="1"/>
              </p:cNvPicPr>
              <p:nvPr/>
            </p:nvPicPr>
            <p:blipFill>
              <a:blip r:embed="rId5">
                <a:grayscl/>
              </a:blip>
              <a:stretch>
                <a:fillRect/>
              </a:stretch>
            </p:blipFill>
            <p:spPr>
              <a:xfrm>
                <a:off x="7296217" y="5047964"/>
                <a:ext cx="478882" cy="361626"/>
              </a:xfrm>
              <a:prstGeom prst="rect">
                <a:avLst/>
              </a:prstGeom>
            </p:spPr>
          </p:pic>
          <p:sp>
            <p:nvSpPr>
              <p:cNvPr id="30" name="TekstSylinder 27">
                <a:extLst>
                  <a:ext uri="{FF2B5EF4-FFF2-40B4-BE49-F238E27FC236}">
                    <a16:creationId xmlns:a16="http://schemas.microsoft.com/office/drawing/2014/main" id="{768B3FD6-091C-4102-B431-30887B40F725}"/>
                  </a:ext>
                </a:extLst>
              </p:cNvPr>
              <p:cNvSpPr txBox="1"/>
              <p:nvPr/>
            </p:nvSpPr>
            <p:spPr>
              <a:xfrm>
                <a:off x="5121287" y="5484845"/>
                <a:ext cx="6975425" cy="627623"/>
              </a:xfrm>
              <a:prstGeom prst="rect">
                <a:avLst/>
              </a:prstGeom>
              <a:noFill/>
            </p:spPr>
            <p:txBody>
              <a:bodyPr wrap="square" rtlCol="0">
                <a:spAutoFit/>
              </a:bodyPr>
              <a:lstStyle/>
              <a:p>
                <a:r>
                  <a:rPr lang="en-GB" sz="1400" b="1"/>
                  <a:t>1 x Edge Node – proxying external calls (initially installed in the Transcoding Role)</a:t>
                </a:r>
              </a:p>
              <a:p>
                <a:r>
                  <a:rPr lang="en-GB" sz="1400"/>
                  <a:t>4 vCPU / 4 GB RAM / 50 GB disk</a:t>
                </a:r>
              </a:p>
              <a:p>
                <a:r>
                  <a:rPr lang="en-GB" sz="1400"/>
                  <a:t>Single NIC with Public IP</a:t>
                </a:r>
              </a:p>
            </p:txBody>
          </p:sp>
        </p:grpSp>
        <p:sp>
          <p:nvSpPr>
            <p:cNvPr id="26" name="TextBox 25">
              <a:extLst>
                <a:ext uri="{FF2B5EF4-FFF2-40B4-BE49-F238E27FC236}">
                  <a16:creationId xmlns:a16="http://schemas.microsoft.com/office/drawing/2014/main" id="{6368758A-64BF-4E7A-AE65-1AD7A0C4A97D}"/>
                </a:ext>
              </a:extLst>
            </p:cNvPr>
            <p:cNvSpPr txBox="1"/>
            <p:nvPr/>
          </p:nvSpPr>
          <p:spPr>
            <a:xfrm>
              <a:off x="8320622" y="1256603"/>
              <a:ext cx="2922731" cy="738993"/>
            </a:xfrm>
            <a:prstGeom prst="rect">
              <a:avLst/>
            </a:prstGeom>
            <a:noFill/>
          </p:spPr>
          <p:txBody>
            <a:bodyPr wrap="none" lIns="134464" tIns="107571" rIns="134464" bIns="107571" rtlCol="0">
              <a:spAutoFit/>
            </a:bodyPr>
            <a:lstStyle/>
            <a:p>
              <a:pPr>
                <a:lnSpc>
                  <a:spcPct val="90000"/>
                </a:lnSpc>
                <a:spcAft>
                  <a:spcPts val="441"/>
                </a:spcAft>
              </a:pPr>
              <a:r>
                <a:rPr lang="nb-NO" sz="1765">
                  <a:gradFill>
                    <a:gsLst>
                      <a:gs pos="2917">
                        <a:schemeClr val="tx1"/>
                      </a:gs>
                      <a:gs pos="30000">
                        <a:schemeClr val="tx1"/>
                      </a:gs>
                    </a:gsLst>
                    <a:lin ang="5400000" scaled="0"/>
                  </a:gradFill>
                </a:rPr>
                <a:t>DMZ network zone</a:t>
              </a:r>
            </a:p>
          </p:txBody>
        </p:sp>
        <p:pic>
          <p:nvPicPr>
            <p:cNvPr id="2" name="Picture 1">
              <a:extLst>
                <a:ext uri="{FF2B5EF4-FFF2-40B4-BE49-F238E27FC236}">
                  <a16:creationId xmlns:a16="http://schemas.microsoft.com/office/drawing/2014/main" id="{820CF8AE-20F6-4E72-8655-8A263EE84C68}"/>
                </a:ext>
              </a:extLst>
            </p:cNvPr>
            <p:cNvPicPr>
              <a:picLocks noChangeAspect="1"/>
            </p:cNvPicPr>
            <p:nvPr/>
          </p:nvPicPr>
          <p:blipFill>
            <a:blip r:embed="rId6"/>
            <a:stretch>
              <a:fillRect/>
            </a:stretch>
          </p:blipFill>
          <p:spPr>
            <a:xfrm>
              <a:off x="653252" y="1774640"/>
              <a:ext cx="2102059" cy="831435"/>
            </a:xfrm>
            <a:prstGeom prst="rect">
              <a:avLst/>
            </a:prstGeom>
          </p:spPr>
        </p:pic>
      </p:grpSp>
      <p:sp>
        <p:nvSpPr>
          <p:cNvPr id="18" name="Date Placeholder 17">
            <a:extLst>
              <a:ext uri="{FF2B5EF4-FFF2-40B4-BE49-F238E27FC236}">
                <a16:creationId xmlns:a16="http://schemas.microsoft.com/office/drawing/2014/main" id="{D7721342-D76F-41EA-A43D-D8F2A24BD259}"/>
              </a:ext>
            </a:extLst>
          </p:cNvPr>
          <p:cNvSpPr>
            <a:spLocks noGrp="1"/>
          </p:cNvSpPr>
          <p:nvPr>
            <p:ph type="dt" sz="half" idx="10"/>
          </p:nvPr>
        </p:nvSpPr>
        <p:spPr/>
        <p:txBody>
          <a:bodyPr/>
          <a:lstStyle/>
          <a:p>
            <a:r>
              <a:rPr lang="en-US" noProof="0"/>
              <a:t>17 March, 2022</a:t>
            </a:r>
            <a:endParaRPr lang="en-GB" noProof="0"/>
          </a:p>
        </p:txBody>
      </p:sp>
      <p:sp>
        <p:nvSpPr>
          <p:cNvPr id="20" name="Footer Placeholder 19">
            <a:extLst>
              <a:ext uri="{FF2B5EF4-FFF2-40B4-BE49-F238E27FC236}">
                <a16:creationId xmlns:a16="http://schemas.microsoft.com/office/drawing/2014/main" id="{7FE9E213-4916-4652-943D-07FCC2E9948C}"/>
              </a:ext>
            </a:extLst>
          </p:cNvPr>
          <p:cNvSpPr>
            <a:spLocks noGrp="1"/>
          </p:cNvSpPr>
          <p:nvPr>
            <p:ph type="ftr" sz="quarter" idx="11"/>
          </p:nvPr>
        </p:nvSpPr>
        <p:spPr/>
        <p:txBody>
          <a:bodyPr/>
          <a:lstStyle/>
          <a:p>
            <a:r>
              <a:rPr lang="en-GB" noProof="0"/>
              <a:t>©2022 Pexip® AS. All Rights Reserved</a:t>
            </a:r>
            <a:endParaRPr lang="en-GB" noProof="0" dirty="0"/>
          </a:p>
        </p:txBody>
      </p:sp>
      <p:sp>
        <p:nvSpPr>
          <p:cNvPr id="21" name="Slide Number Placeholder 20">
            <a:extLst>
              <a:ext uri="{FF2B5EF4-FFF2-40B4-BE49-F238E27FC236}">
                <a16:creationId xmlns:a16="http://schemas.microsoft.com/office/drawing/2014/main" id="{0A655A18-B5A4-4A34-A26F-52ABD9BFDBA2}"/>
              </a:ext>
            </a:extLst>
          </p:cNvPr>
          <p:cNvSpPr>
            <a:spLocks noGrp="1"/>
          </p:cNvSpPr>
          <p:nvPr>
            <p:ph type="sldNum" sz="quarter" idx="12"/>
          </p:nvPr>
        </p:nvSpPr>
        <p:spPr/>
        <p:txBody>
          <a:bodyPr/>
          <a:lstStyle/>
          <a:p>
            <a:fld id="{AF82C51F-475B-4DE1-B4BE-74973CDCE049}" type="slidenum">
              <a:rPr lang="en-GB" noProof="0" smtClean="0"/>
              <a:pPr/>
              <a:t>12</a:t>
            </a:fld>
            <a:endParaRPr lang="en-GB" noProof="0"/>
          </a:p>
        </p:txBody>
      </p:sp>
    </p:spTree>
    <p:extLst>
      <p:ext uri="{BB962C8B-B14F-4D97-AF65-F5344CB8AC3E}">
        <p14:creationId xmlns:p14="http://schemas.microsoft.com/office/powerpoint/2010/main" val="337911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F47404-E783-496D-A6AD-775E9EA3C2C7}"/>
              </a:ext>
            </a:extLst>
          </p:cNvPr>
          <p:cNvSpPr>
            <a:spLocks noGrp="1"/>
          </p:cNvSpPr>
          <p:nvPr>
            <p:ph type="title"/>
          </p:nvPr>
        </p:nvSpPr>
        <p:spPr/>
        <p:txBody>
          <a:bodyPr>
            <a:normAutofit/>
          </a:bodyPr>
          <a:lstStyle/>
          <a:p>
            <a:r>
              <a:rPr lang="en-US" dirty="0"/>
              <a:t>Manually deploying </a:t>
            </a:r>
            <a:r>
              <a:rPr lang="en-US" dirty="0" err="1"/>
              <a:t>Pexip</a:t>
            </a:r>
            <a:r>
              <a:rPr lang="en-US" dirty="0"/>
              <a:t>: all hypervisors</a:t>
            </a:r>
            <a:endParaRPr lang="en-GB" dirty="0"/>
          </a:p>
        </p:txBody>
      </p:sp>
      <p:sp>
        <p:nvSpPr>
          <p:cNvPr id="8" name="Rectangle 7">
            <a:extLst>
              <a:ext uri="{FF2B5EF4-FFF2-40B4-BE49-F238E27FC236}">
                <a16:creationId xmlns:a16="http://schemas.microsoft.com/office/drawing/2014/main" id="{6DDAC935-36F4-43AF-8DC2-63587B058BF6}"/>
              </a:ext>
            </a:extLst>
          </p:cNvPr>
          <p:cNvSpPr/>
          <p:nvPr/>
        </p:nvSpPr>
        <p:spPr>
          <a:xfrm>
            <a:off x="741116" y="1291644"/>
            <a:ext cx="4262233" cy="385664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8BD47B0B-833E-4E13-87FE-B089D605CE88}"/>
              </a:ext>
            </a:extLst>
          </p:cNvPr>
          <p:cNvSpPr/>
          <p:nvPr/>
        </p:nvSpPr>
        <p:spPr>
          <a:xfrm>
            <a:off x="741104" y="4204858"/>
            <a:ext cx="4262232" cy="4146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t>HyperV or VMware</a:t>
            </a:r>
          </a:p>
        </p:txBody>
      </p:sp>
      <p:sp>
        <p:nvSpPr>
          <p:cNvPr id="10" name="Rectangle 9">
            <a:extLst>
              <a:ext uri="{FF2B5EF4-FFF2-40B4-BE49-F238E27FC236}">
                <a16:creationId xmlns:a16="http://schemas.microsoft.com/office/drawing/2014/main" id="{1FD47C67-1BB2-48C1-BA75-7C5068472EF9}"/>
              </a:ext>
            </a:extLst>
          </p:cNvPr>
          <p:cNvSpPr/>
          <p:nvPr/>
        </p:nvSpPr>
        <p:spPr>
          <a:xfrm>
            <a:off x="741104" y="4681752"/>
            <a:ext cx="4262232" cy="466531"/>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dirty="0"/>
              <a:t>Dell/IBM/HP/Cisco </a:t>
            </a:r>
            <a:r>
              <a:rPr lang="en-US" sz="2000" dirty="0" err="1"/>
              <a:t>etc</a:t>
            </a:r>
            <a:r>
              <a:rPr lang="en-US" sz="2000" dirty="0"/>
              <a:t> </a:t>
            </a:r>
            <a:r>
              <a:rPr lang="nb-NO" sz="2000" dirty="0"/>
              <a:t>2x10</a:t>
            </a:r>
            <a:r>
              <a:rPr lang="en-US" sz="2000" dirty="0"/>
              <a:t>-core</a:t>
            </a:r>
          </a:p>
        </p:txBody>
      </p:sp>
      <p:sp>
        <p:nvSpPr>
          <p:cNvPr id="11" name="Rectangle 10">
            <a:extLst>
              <a:ext uri="{FF2B5EF4-FFF2-40B4-BE49-F238E27FC236}">
                <a16:creationId xmlns:a16="http://schemas.microsoft.com/office/drawing/2014/main" id="{2B0BA403-6370-4EA3-84EF-E9F27810E95A}"/>
              </a:ext>
            </a:extLst>
          </p:cNvPr>
          <p:cNvSpPr/>
          <p:nvPr/>
        </p:nvSpPr>
        <p:spPr>
          <a:xfrm>
            <a:off x="741105" y="1291639"/>
            <a:ext cx="4262232" cy="46653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a:t>
            </a:r>
            <a:r>
              <a:rPr lang="en-US" sz="2000" err="1"/>
              <a:t>Mgmt</a:t>
            </a:r>
            <a:r>
              <a:rPr lang="en-US" sz="2000"/>
              <a:t> Node (4 vCPU)</a:t>
            </a:r>
          </a:p>
        </p:txBody>
      </p:sp>
      <p:sp>
        <p:nvSpPr>
          <p:cNvPr id="12" name="Rectangle 11">
            <a:extLst>
              <a:ext uri="{FF2B5EF4-FFF2-40B4-BE49-F238E27FC236}">
                <a16:creationId xmlns:a16="http://schemas.microsoft.com/office/drawing/2014/main" id="{FF98FAB3-1B47-406B-BBE4-188DE9EC0786}"/>
              </a:ext>
            </a:extLst>
          </p:cNvPr>
          <p:cNvSpPr/>
          <p:nvPr/>
        </p:nvSpPr>
        <p:spPr>
          <a:xfrm>
            <a:off x="741105" y="1776301"/>
            <a:ext cx="4262232" cy="974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Conf Node (</a:t>
            </a:r>
            <a:r>
              <a:rPr lang="nb-NO" sz="2000"/>
              <a:t>6</a:t>
            </a:r>
            <a:r>
              <a:rPr lang="en-US" sz="2000"/>
              <a:t> vCPU)</a:t>
            </a:r>
            <a:br>
              <a:rPr lang="en-US" sz="2000"/>
            </a:br>
            <a:r>
              <a:rPr lang="en-US" sz="2000"/>
              <a:t>Capacity ~</a:t>
            </a:r>
            <a:r>
              <a:rPr lang="nb-NO" sz="2000"/>
              <a:t>16</a:t>
            </a:r>
            <a:r>
              <a:rPr lang="en-US" sz="2000"/>
              <a:t> HD</a:t>
            </a:r>
            <a:endParaRPr lang="nb-NO" sz="1400"/>
          </a:p>
        </p:txBody>
      </p:sp>
      <p:sp>
        <p:nvSpPr>
          <p:cNvPr id="13" name="Rectangle 12">
            <a:extLst>
              <a:ext uri="{FF2B5EF4-FFF2-40B4-BE49-F238E27FC236}">
                <a16:creationId xmlns:a16="http://schemas.microsoft.com/office/drawing/2014/main" id="{60E28F81-D00F-449C-9611-9F548DB3EDF5}"/>
              </a:ext>
            </a:extLst>
          </p:cNvPr>
          <p:cNvSpPr/>
          <p:nvPr/>
        </p:nvSpPr>
        <p:spPr>
          <a:xfrm>
            <a:off x="7176397" y="1291644"/>
            <a:ext cx="4262233" cy="385664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5910213C-E745-4BBA-A6ED-F32EEDAAD85A}"/>
              </a:ext>
            </a:extLst>
          </p:cNvPr>
          <p:cNvSpPr/>
          <p:nvPr/>
        </p:nvSpPr>
        <p:spPr>
          <a:xfrm>
            <a:off x="7176379" y="4204858"/>
            <a:ext cx="4262232" cy="4146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t>HyperV or VMware</a:t>
            </a:r>
          </a:p>
        </p:txBody>
      </p:sp>
      <p:sp>
        <p:nvSpPr>
          <p:cNvPr id="15" name="Rectangle 14">
            <a:extLst>
              <a:ext uri="{FF2B5EF4-FFF2-40B4-BE49-F238E27FC236}">
                <a16:creationId xmlns:a16="http://schemas.microsoft.com/office/drawing/2014/main" id="{1DEAE4D6-F87A-4166-AF51-9BE5F92C4831}"/>
              </a:ext>
            </a:extLst>
          </p:cNvPr>
          <p:cNvSpPr/>
          <p:nvPr/>
        </p:nvSpPr>
        <p:spPr>
          <a:xfrm>
            <a:off x="7176379" y="4681752"/>
            <a:ext cx="4262232" cy="466531"/>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dirty="0"/>
              <a:t>Dell/IBM/HP/Cisco </a:t>
            </a:r>
            <a:r>
              <a:rPr lang="en-US" sz="2000" dirty="0" err="1"/>
              <a:t>etc</a:t>
            </a:r>
            <a:r>
              <a:rPr lang="en-US" sz="2000" dirty="0"/>
              <a:t> 2x1</a:t>
            </a:r>
            <a:r>
              <a:rPr lang="nb-NO" sz="2000" dirty="0"/>
              <a:t>0</a:t>
            </a:r>
            <a:r>
              <a:rPr lang="en-US" sz="2000" dirty="0"/>
              <a:t>-core</a:t>
            </a:r>
          </a:p>
        </p:txBody>
      </p:sp>
      <p:sp>
        <p:nvSpPr>
          <p:cNvPr id="16" name="Rectangle 15">
            <a:extLst>
              <a:ext uri="{FF2B5EF4-FFF2-40B4-BE49-F238E27FC236}">
                <a16:creationId xmlns:a16="http://schemas.microsoft.com/office/drawing/2014/main" id="{64676C6E-4CED-4743-B256-D6D7E9A597C2}"/>
              </a:ext>
            </a:extLst>
          </p:cNvPr>
          <p:cNvSpPr/>
          <p:nvPr/>
        </p:nvSpPr>
        <p:spPr>
          <a:xfrm>
            <a:off x="7176380" y="1291641"/>
            <a:ext cx="4262232" cy="156136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Conf Node (1</a:t>
            </a:r>
            <a:r>
              <a:rPr lang="nb-NO" sz="2000"/>
              <a:t>0</a:t>
            </a:r>
            <a:r>
              <a:rPr lang="en-US" sz="2000"/>
              <a:t> vCPU)</a:t>
            </a:r>
          </a:p>
          <a:p>
            <a:pPr algn="ctr"/>
            <a:r>
              <a:rPr lang="en-US" sz="2000"/>
              <a:t>Capacity ~</a:t>
            </a:r>
            <a:r>
              <a:rPr lang="nb-NO" sz="2000"/>
              <a:t>20 </a:t>
            </a:r>
            <a:r>
              <a:rPr lang="en-US" sz="2000"/>
              <a:t>HD</a:t>
            </a:r>
            <a:endParaRPr lang="nb-NO" sz="2000"/>
          </a:p>
        </p:txBody>
      </p:sp>
      <p:sp>
        <p:nvSpPr>
          <p:cNvPr id="17" name="Freeform 22">
            <a:extLst>
              <a:ext uri="{FF2B5EF4-FFF2-40B4-BE49-F238E27FC236}">
                <a16:creationId xmlns:a16="http://schemas.microsoft.com/office/drawing/2014/main" id="{E81809ED-E4E9-4C41-B0D4-97C08AA8184D}"/>
              </a:ext>
            </a:extLst>
          </p:cNvPr>
          <p:cNvSpPr/>
          <p:nvPr/>
        </p:nvSpPr>
        <p:spPr>
          <a:xfrm flipV="1">
            <a:off x="2890573" y="4566480"/>
            <a:ext cx="2544136" cy="1042173"/>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550767"/>
              <a:gd name="connsiteY0" fmla="*/ 1 h 2044389"/>
              <a:gd name="connsiteX1" fmla="*/ 431940 w 550767"/>
              <a:gd name="connsiteY1" fmla="*/ 548039 h 2044389"/>
              <a:gd name="connsiteX2" fmla="*/ 454755 w 550767"/>
              <a:gd name="connsiteY2" fmla="*/ 2044389 h 2044389"/>
              <a:gd name="connsiteX0" fmla="*/ 0 w 550767"/>
              <a:gd name="connsiteY0" fmla="*/ 1 h 1884929"/>
              <a:gd name="connsiteX1" fmla="*/ 431940 w 550767"/>
              <a:gd name="connsiteY1" fmla="*/ 548039 h 1884929"/>
              <a:gd name="connsiteX2" fmla="*/ 454755 w 550767"/>
              <a:gd name="connsiteY2" fmla="*/ 1884929 h 1884929"/>
              <a:gd name="connsiteX0" fmla="*/ 0 w 550053"/>
              <a:gd name="connsiteY0" fmla="*/ 1 h 1884929"/>
              <a:gd name="connsiteX1" fmla="*/ 430118 w 550053"/>
              <a:gd name="connsiteY1" fmla="*/ 479472 h 1884929"/>
              <a:gd name="connsiteX2" fmla="*/ 454755 w 550053"/>
              <a:gd name="connsiteY2" fmla="*/ 1884929 h 1884929"/>
            </a:gdLst>
            <a:ahLst/>
            <a:cxnLst>
              <a:cxn ang="0">
                <a:pos x="connsiteX0" y="connsiteY0"/>
              </a:cxn>
              <a:cxn ang="0">
                <a:pos x="connsiteX1" y="connsiteY1"/>
              </a:cxn>
              <a:cxn ang="0">
                <a:pos x="connsiteX2" y="connsiteY2"/>
              </a:cxn>
            </a:cxnLst>
            <a:rect l="l" t="t" r="r" b="b"/>
            <a:pathLst>
              <a:path w="550053" h="1884929">
                <a:moveTo>
                  <a:pt x="0" y="1"/>
                </a:moveTo>
                <a:cubicBezTo>
                  <a:pt x="187841" y="106746"/>
                  <a:pt x="145018" y="-37316"/>
                  <a:pt x="430118" y="479472"/>
                </a:cubicBezTo>
                <a:cubicBezTo>
                  <a:pt x="551758" y="795139"/>
                  <a:pt x="613610" y="1522386"/>
                  <a:pt x="454755" y="1884929"/>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sp>
        <p:nvSpPr>
          <p:cNvPr id="18" name="Freeform 53">
            <a:extLst>
              <a:ext uri="{FF2B5EF4-FFF2-40B4-BE49-F238E27FC236}">
                <a16:creationId xmlns:a16="http://schemas.microsoft.com/office/drawing/2014/main" id="{974A13A6-1EA7-47A1-99B9-F91040AE7D44}"/>
              </a:ext>
            </a:extLst>
          </p:cNvPr>
          <p:cNvSpPr/>
          <p:nvPr/>
        </p:nvSpPr>
        <p:spPr>
          <a:xfrm flipV="1">
            <a:off x="439584" y="1581657"/>
            <a:ext cx="1555877" cy="4089672"/>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1064151"/>
              <a:gd name="connsiteY0" fmla="*/ 7108154 h 7109253"/>
              <a:gd name="connsiteX1" fmla="*/ 946274 w 1064151"/>
              <a:gd name="connsiteY1" fmla="*/ 24879 h 7109253"/>
              <a:gd name="connsiteX2" fmla="*/ 969089 w 1064151"/>
              <a:gd name="connsiteY2" fmla="*/ 1521229 h 7109253"/>
              <a:gd name="connsiteX0" fmla="*/ 30423 w 1094574"/>
              <a:gd name="connsiteY0" fmla="*/ 7116000 h 7116001"/>
              <a:gd name="connsiteX1" fmla="*/ 976697 w 1094574"/>
              <a:gd name="connsiteY1" fmla="*/ 32725 h 7116001"/>
              <a:gd name="connsiteX2" fmla="*/ 999512 w 1094574"/>
              <a:gd name="connsiteY2" fmla="*/ 1529075 h 7116001"/>
              <a:gd name="connsiteX0" fmla="*/ 30423 w 991853"/>
              <a:gd name="connsiteY0" fmla="*/ 7720067 h 7720068"/>
              <a:gd name="connsiteX1" fmla="*/ 976697 w 991853"/>
              <a:gd name="connsiteY1" fmla="*/ 636792 h 7720068"/>
              <a:gd name="connsiteX2" fmla="*/ 324827 w 991853"/>
              <a:gd name="connsiteY2" fmla="*/ 60158 h 7720068"/>
              <a:gd name="connsiteX0" fmla="*/ 30423 w 986803"/>
              <a:gd name="connsiteY0" fmla="*/ 7667546 h 7667547"/>
              <a:gd name="connsiteX1" fmla="*/ 976697 w 986803"/>
              <a:gd name="connsiteY1" fmla="*/ 584271 h 7667547"/>
              <a:gd name="connsiteX2" fmla="*/ 324827 w 986803"/>
              <a:gd name="connsiteY2" fmla="*/ 7637 h 7667547"/>
              <a:gd name="connsiteX0" fmla="*/ 166601 w 461005"/>
              <a:gd name="connsiteY0" fmla="*/ 7669749 h 7669750"/>
              <a:gd name="connsiteX1" fmla="*/ 199176 w 461005"/>
              <a:gd name="connsiteY1" fmla="*/ 313115 h 7669750"/>
              <a:gd name="connsiteX2" fmla="*/ 461005 w 461005"/>
              <a:gd name="connsiteY2" fmla="*/ 9840 h 7669750"/>
              <a:gd name="connsiteX0" fmla="*/ 166601 w 461005"/>
              <a:gd name="connsiteY0" fmla="*/ 7713289 h 7713290"/>
              <a:gd name="connsiteX1" fmla="*/ 199176 w 461005"/>
              <a:gd name="connsiteY1" fmla="*/ 356655 h 7713290"/>
              <a:gd name="connsiteX2" fmla="*/ 461005 w 461005"/>
              <a:gd name="connsiteY2" fmla="*/ 53380 h 7713290"/>
              <a:gd name="connsiteX0" fmla="*/ 89773 w 384177"/>
              <a:gd name="connsiteY0" fmla="*/ 7713289 h 7713290"/>
              <a:gd name="connsiteX1" fmla="*/ 122348 w 384177"/>
              <a:gd name="connsiteY1" fmla="*/ 356655 h 7713290"/>
              <a:gd name="connsiteX2" fmla="*/ 384177 w 384177"/>
              <a:gd name="connsiteY2" fmla="*/ 53380 h 7713290"/>
              <a:gd name="connsiteX0" fmla="*/ 105836 w 400240"/>
              <a:gd name="connsiteY0" fmla="*/ 7674700 h 7674701"/>
              <a:gd name="connsiteX1" fmla="*/ 83953 w 400240"/>
              <a:gd name="connsiteY1" fmla="*/ 819226 h 7674701"/>
              <a:gd name="connsiteX2" fmla="*/ 400240 w 400240"/>
              <a:gd name="connsiteY2" fmla="*/ 14791 h 7674701"/>
              <a:gd name="connsiteX0" fmla="*/ 99275 w 393679"/>
              <a:gd name="connsiteY0" fmla="*/ 7674700 h 7674701"/>
              <a:gd name="connsiteX1" fmla="*/ 77392 w 393679"/>
              <a:gd name="connsiteY1" fmla="*/ 819226 h 7674701"/>
              <a:gd name="connsiteX2" fmla="*/ 393679 w 393679"/>
              <a:gd name="connsiteY2" fmla="*/ 14791 h 7674701"/>
              <a:gd name="connsiteX0" fmla="*/ 54479 w 348883"/>
              <a:gd name="connsiteY0" fmla="*/ 7674700 h 7674701"/>
              <a:gd name="connsiteX1" fmla="*/ 32596 w 348883"/>
              <a:gd name="connsiteY1" fmla="*/ 819226 h 7674701"/>
              <a:gd name="connsiteX2" fmla="*/ 348883 w 348883"/>
              <a:gd name="connsiteY2" fmla="*/ 14791 h 7674701"/>
              <a:gd name="connsiteX0" fmla="*/ 54479 w 348883"/>
              <a:gd name="connsiteY0" fmla="*/ 7941590 h 7941591"/>
              <a:gd name="connsiteX1" fmla="*/ 32596 w 348883"/>
              <a:gd name="connsiteY1" fmla="*/ 1086116 h 7941591"/>
              <a:gd name="connsiteX2" fmla="*/ 348883 w 348883"/>
              <a:gd name="connsiteY2" fmla="*/ 281681 h 7941591"/>
              <a:gd name="connsiteX0" fmla="*/ 70213 w 364617"/>
              <a:gd name="connsiteY0" fmla="*/ 7679907 h 7679908"/>
              <a:gd name="connsiteX1" fmla="*/ 15050 w 364617"/>
              <a:gd name="connsiteY1" fmla="*/ 1940654 h 7679908"/>
              <a:gd name="connsiteX2" fmla="*/ 364617 w 364617"/>
              <a:gd name="connsiteY2" fmla="*/ 19998 h 7679908"/>
              <a:gd name="connsiteX0" fmla="*/ 79365 w 373769"/>
              <a:gd name="connsiteY0" fmla="*/ 7679907 h 7805977"/>
              <a:gd name="connsiteX1" fmla="*/ 28727 w 373769"/>
              <a:gd name="connsiteY1" fmla="*/ 7260245 h 7805977"/>
              <a:gd name="connsiteX2" fmla="*/ 24202 w 373769"/>
              <a:gd name="connsiteY2" fmla="*/ 1940654 h 7805977"/>
              <a:gd name="connsiteX3" fmla="*/ 373769 w 373769"/>
              <a:gd name="connsiteY3" fmla="*/ 19998 h 7805977"/>
              <a:gd name="connsiteX0" fmla="*/ 75933 w 370337"/>
              <a:gd name="connsiteY0" fmla="*/ 7679907 h 7679906"/>
              <a:gd name="connsiteX1" fmla="*/ 39866 w 370337"/>
              <a:gd name="connsiteY1" fmla="*/ 6615718 h 7679906"/>
              <a:gd name="connsiteX2" fmla="*/ 20770 w 370337"/>
              <a:gd name="connsiteY2" fmla="*/ 1940654 h 7679906"/>
              <a:gd name="connsiteX3" fmla="*/ 370337 w 370337"/>
              <a:gd name="connsiteY3" fmla="*/ 19998 h 7679906"/>
              <a:gd name="connsiteX0" fmla="*/ 40787 w 335191"/>
              <a:gd name="connsiteY0" fmla="*/ 7762894 h 7762893"/>
              <a:gd name="connsiteX1" fmla="*/ 4720 w 335191"/>
              <a:gd name="connsiteY1" fmla="*/ 6698705 h 7762893"/>
              <a:gd name="connsiteX2" fmla="*/ 47550 w 335191"/>
              <a:gd name="connsiteY2" fmla="*/ 1365399 h 7762893"/>
              <a:gd name="connsiteX3" fmla="*/ 335191 w 335191"/>
              <a:gd name="connsiteY3" fmla="*/ 102985 h 7762893"/>
              <a:gd name="connsiteX0" fmla="*/ 29723 w 324127"/>
              <a:gd name="connsiteY0" fmla="*/ 7762894 h 7762893"/>
              <a:gd name="connsiteX1" fmla="*/ 10048 w 324127"/>
              <a:gd name="connsiteY1" fmla="*/ 7000399 h 7762893"/>
              <a:gd name="connsiteX2" fmla="*/ 36486 w 324127"/>
              <a:gd name="connsiteY2" fmla="*/ 1365399 h 7762893"/>
              <a:gd name="connsiteX3" fmla="*/ 324127 w 324127"/>
              <a:gd name="connsiteY3" fmla="*/ 102985 h 7762893"/>
              <a:gd name="connsiteX0" fmla="*/ 34240 w 328644"/>
              <a:gd name="connsiteY0" fmla="*/ 7770532 h 7770531"/>
              <a:gd name="connsiteX1" fmla="*/ 14565 w 328644"/>
              <a:gd name="connsiteY1" fmla="*/ 7008037 h 7770531"/>
              <a:gd name="connsiteX2" fmla="*/ 31896 w 328644"/>
              <a:gd name="connsiteY2" fmla="*/ 1345611 h 7770531"/>
              <a:gd name="connsiteX3" fmla="*/ 328644 w 328644"/>
              <a:gd name="connsiteY3" fmla="*/ 110623 h 7770531"/>
              <a:gd name="connsiteX0" fmla="*/ 34240 w 328644"/>
              <a:gd name="connsiteY0" fmla="*/ 7759229 h 7759228"/>
              <a:gd name="connsiteX1" fmla="*/ 14565 w 328644"/>
              <a:gd name="connsiteY1" fmla="*/ 6996734 h 7759228"/>
              <a:gd name="connsiteX2" fmla="*/ 31896 w 328644"/>
              <a:gd name="connsiteY2" fmla="*/ 1375448 h 7759228"/>
              <a:gd name="connsiteX3" fmla="*/ 328644 w 328644"/>
              <a:gd name="connsiteY3" fmla="*/ 99320 h 7759228"/>
              <a:gd name="connsiteX0" fmla="*/ 34240 w 319537"/>
              <a:gd name="connsiteY0" fmla="*/ 7553631 h 7553630"/>
              <a:gd name="connsiteX1" fmla="*/ 14565 w 319537"/>
              <a:gd name="connsiteY1" fmla="*/ 6791136 h 7553630"/>
              <a:gd name="connsiteX2" fmla="*/ 31896 w 319537"/>
              <a:gd name="connsiteY2" fmla="*/ 1169850 h 7553630"/>
              <a:gd name="connsiteX3" fmla="*/ 319537 w 319537"/>
              <a:gd name="connsiteY3" fmla="*/ 209130 h 7553630"/>
              <a:gd name="connsiteX0" fmla="*/ 51090 w 336387"/>
              <a:gd name="connsiteY0" fmla="*/ 7396795 h 7396794"/>
              <a:gd name="connsiteX1" fmla="*/ 31415 w 336387"/>
              <a:gd name="connsiteY1" fmla="*/ 6634300 h 7396794"/>
              <a:gd name="connsiteX2" fmla="*/ 23247 w 336387"/>
              <a:gd name="connsiteY2" fmla="*/ 1561547 h 7396794"/>
              <a:gd name="connsiteX3" fmla="*/ 336387 w 336387"/>
              <a:gd name="connsiteY3" fmla="*/ 52294 h 7396794"/>
            </a:gdLst>
            <a:ahLst/>
            <a:cxnLst>
              <a:cxn ang="0">
                <a:pos x="connsiteX0" y="connsiteY0"/>
              </a:cxn>
              <a:cxn ang="0">
                <a:pos x="connsiteX1" y="connsiteY1"/>
              </a:cxn>
              <a:cxn ang="0">
                <a:pos x="connsiteX2" y="connsiteY2"/>
              </a:cxn>
              <a:cxn ang="0">
                <a:pos x="connsiteX3" y="connsiteY3"/>
              </a:cxn>
            </a:cxnLst>
            <a:rect l="l" t="t" r="r" b="b"/>
            <a:pathLst>
              <a:path w="336387" h="7396794">
                <a:moveTo>
                  <a:pt x="51090" y="7396795"/>
                </a:moveTo>
                <a:cubicBezTo>
                  <a:pt x="47693" y="7326851"/>
                  <a:pt x="40609" y="7590842"/>
                  <a:pt x="31415" y="6634300"/>
                </a:cubicBezTo>
                <a:cubicBezTo>
                  <a:pt x="22221" y="5677758"/>
                  <a:pt x="-29217" y="2768255"/>
                  <a:pt x="23247" y="1561547"/>
                </a:cubicBezTo>
                <a:cubicBezTo>
                  <a:pt x="72276" y="-150210"/>
                  <a:pt x="138234" y="-59667"/>
                  <a:pt x="336387" y="52294"/>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sp>
        <p:nvSpPr>
          <p:cNvPr id="19" name="Freeform 54">
            <a:extLst>
              <a:ext uri="{FF2B5EF4-FFF2-40B4-BE49-F238E27FC236}">
                <a16:creationId xmlns:a16="http://schemas.microsoft.com/office/drawing/2014/main" id="{27E5D3F7-1055-476F-B82C-41C676F204AD}"/>
              </a:ext>
            </a:extLst>
          </p:cNvPr>
          <p:cNvSpPr/>
          <p:nvPr/>
        </p:nvSpPr>
        <p:spPr>
          <a:xfrm flipV="1">
            <a:off x="2890590" y="4359154"/>
            <a:ext cx="2793817" cy="1445215"/>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550767"/>
              <a:gd name="connsiteY0" fmla="*/ 1 h 2044389"/>
              <a:gd name="connsiteX1" fmla="*/ 431940 w 550767"/>
              <a:gd name="connsiteY1" fmla="*/ 548039 h 2044389"/>
              <a:gd name="connsiteX2" fmla="*/ 454755 w 550767"/>
              <a:gd name="connsiteY2" fmla="*/ 2044389 h 2044389"/>
              <a:gd name="connsiteX0" fmla="*/ 0 w 556362"/>
              <a:gd name="connsiteY0" fmla="*/ 1 h 3069491"/>
              <a:gd name="connsiteX1" fmla="*/ 431940 w 556362"/>
              <a:gd name="connsiteY1" fmla="*/ 548039 h 3069491"/>
              <a:gd name="connsiteX2" fmla="*/ 463832 w 556362"/>
              <a:gd name="connsiteY2" fmla="*/ 3069491 h 3069491"/>
              <a:gd name="connsiteX0" fmla="*/ 0 w 620103"/>
              <a:gd name="connsiteY0" fmla="*/ 1 h 3069491"/>
              <a:gd name="connsiteX1" fmla="*/ 552960 w 620103"/>
              <a:gd name="connsiteY1" fmla="*/ 935300 h 3069491"/>
              <a:gd name="connsiteX2" fmla="*/ 463832 w 620103"/>
              <a:gd name="connsiteY2" fmla="*/ 3069491 h 3069491"/>
              <a:gd name="connsiteX0" fmla="*/ 0 w 604337"/>
              <a:gd name="connsiteY0" fmla="*/ 1 h 3069491"/>
              <a:gd name="connsiteX1" fmla="*/ 528756 w 604337"/>
              <a:gd name="connsiteY1" fmla="*/ 1163101 h 3069491"/>
              <a:gd name="connsiteX2" fmla="*/ 463832 w 604337"/>
              <a:gd name="connsiteY2" fmla="*/ 3069491 h 3069491"/>
              <a:gd name="connsiteX0" fmla="*/ 0 w 604337"/>
              <a:gd name="connsiteY0" fmla="*/ 0 h 2682230"/>
              <a:gd name="connsiteX1" fmla="*/ 528756 w 604337"/>
              <a:gd name="connsiteY1" fmla="*/ 775840 h 2682230"/>
              <a:gd name="connsiteX2" fmla="*/ 463832 w 604337"/>
              <a:gd name="connsiteY2" fmla="*/ 2682230 h 2682230"/>
              <a:gd name="connsiteX0" fmla="*/ 0 w 577281"/>
              <a:gd name="connsiteY0" fmla="*/ 0 h 2682230"/>
              <a:gd name="connsiteX1" fmla="*/ 480348 w 577281"/>
              <a:gd name="connsiteY1" fmla="*/ 730279 h 2682230"/>
              <a:gd name="connsiteX2" fmla="*/ 463832 w 577281"/>
              <a:gd name="connsiteY2" fmla="*/ 2682230 h 2682230"/>
              <a:gd name="connsiteX0" fmla="*/ 0 w 574271"/>
              <a:gd name="connsiteY0" fmla="*/ 0 h 2613889"/>
              <a:gd name="connsiteX1" fmla="*/ 480348 w 574271"/>
              <a:gd name="connsiteY1" fmla="*/ 730279 h 2613889"/>
              <a:gd name="connsiteX2" fmla="*/ 457781 w 574271"/>
              <a:gd name="connsiteY2" fmla="*/ 2613889 h 2613889"/>
              <a:gd name="connsiteX0" fmla="*/ 0 w 604035"/>
              <a:gd name="connsiteY0" fmla="*/ 0 h 2613889"/>
              <a:gd name="connsiteX1" fmla="*/ 531782 w 604035"/>
              <a:gd name="connsiteY1" fmla="*/ 935298 h 2613889"/>
              <a:gd name="connsiteX2" fmla="*/ 457781 w 604035"/>
              <a:gd name="connsiteY2" fmla="*/ 2613889 h 2613889"/>
              <a:gd name="connsiteX0" fmla="*/ 0 w 604035"/>
              <a:gd name="connsiteY0" fmla="*/ 0 h 2613889"/>
              <a:gd name="connsiteX1" fmla="*/ 531782 w 604035"/>
              <a:gd name="connsiteY1" fmla="*/ 821396 h 2613889"/>
              <a:gd name="connsiteX2" fmla="*/ 457781 w 604035"/>
              <a:gd name="connsiteY2" fmla="*/ 2613889 h 2613889"/>
            </a:gdLst>
            <a:ahLst/>
            <a:cxnLst>
              <a:cxn ang="0">
                <a:pos x="connsiteX0" y="connsiteY0"/>
              </a:cxn>
              <a:cxn ang="0">
                <a:pos x="connsiteX1" y="connsiteY1"/>
              </a:cxn>
              <a:cxn ang="0">
                <a:pos x="connsiteX2" y="connsiteY2"/>
              </a:cxn>
            </a:cxnLst>
            <a:rect l="l" t="t" r="r" b="b"/>
            <a:pathLst>
              <a:path w="604035" h="2613889">
                <a:moveTo>
                  <a:pt x="0" y="0"/>
                </a:moveTo>
                <a:cubicBezTo>
                  <a:pt x="187841" y="106745"/>
                  <a:pt x="246682" y="304608"/>
                  <a:pt x="531782" y="821396"/>
                </a:cubicBezTo>
                <a:cubicBezTo>
                  <a:pt x="653422" y="1137063"/>
                  <a:pt x="616636" y="2251346"/>
                  <a:pt x="457781" y="2613889"/>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sp>
        <p:nvSpPr>
          <p:cNvPr id="20" name="Freeform 55">
            <a:extLst>
              <a:ext uri="{FF2B5EF4-FFF2-40B4-BE49-F238E27FC236}">
                <a16:creationId xmlns:a16="http://schemas.microsoft.com/office/drawing/2014/main" id="{38BA3E0E-F51B-4F5A-9B91-E67CADDCE203}"/>
              </a:ext>
            </a:extLst>
          </p:cNvPr>
          <p:cNvSpPr/>
          <p:nvPr/>
        </p:nvSpPr>
        <p:spPr>
          <a:xfrm flipV="1">
            <a:off x="2890589" y="4473789"/>
            <a:ext cx="4285804" cy="1505872"/>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550767"/>
              <a:gd name="connsiteY0" fmla="*/ 1 h 2044389"/>
              <a:gd name="connsiteX1" fmla="*/ 431940 w 550767"/>
              <a:gd name="connsiteY1" fmla="*/ 548039 h 2044389"/>
              <a:gd name="connsiteX2" fmla="*/ 454755 w 550767"/>
              <a:gd name="connsiteY2" fmla="*/ 2044389 h 2044389"/>
              <a:gd name="connsiteX0" fmla="*/ 0 w 556362"/>
              <a:gd name="connsiteY0" fmla="*/ 1 h 3069491"/>
              <a:gd name="connsiteX1" fmla="*/ 431940 w 556362"/>
              <a:gd name="connsiteY1" fmla="*/ 548039 h 3069491"/>
              <a:gd name="connsiteX2" fmla="*/ 463832 w 556362"/>
              <a:gd name="connsiteY2" fmla="*/ 3069491 h 3069491"/>
              <a:gd name="connsiteX0" fmla="*/ 0 w 620103"/>
              <a:gd name="connsiteY0" fmla="*/ 1 h 3069491"/>
              <a:gd name="connsiteX1" fmla="*/ 552960 w 620103"/>
              <a:gd name="connsiteY1" fmla="*/ 935300 h 3069491"/>
              <a:gd name="connsiteX2" fmla="*/ 463832 w 620103"/>
              <a:gd name="connsiteY2" fmla="*/ 3069491 h 3069491"/>
              <a:gd name="connsiteX0" fmla="*/ 0 w 604337"/>
              <a:gd name="connsiteY0" fmla="*/ 1 h 3069491"/>
              <a:gd name="connsiteX1" fmla="*/ 528756 w 604337"/>
              <a:gd name="connsiteY1" fmla="*/ 1163101 h 3069491"/>
              <a:gd name="connsiteX2" fmla="*/ 463832 w 604337"/>
              <a:gd name="connsiteY2" fmla="*/ 3069491 h 3069491"/>
              <a:gd name="connsiteX0" fmla="*/ 0 w 604337"/>
              <a:gd name="connsiteY0" fmla="*/ 0 h 2682230"/>
              <a:gd name="connsiteX1" fmla="*/ 528756 w 604337"/>
              <a:gd name="connsiteY1" fmla="*/ 775840 h 2682230"/>
              <a:gd name="connsiteX2" fmla="*/ 463832 w 604337"/>
              <a:gd name="connsiteY2" fmla="*/ 2682230 h 2682230"/>
              <a:gd name="connsiteX0" fmla="*/ 0 w 577281"/>
              <a:gd name="connsiteY0" fmla="*/ 0 h 2682230"/>
              <a:gd name="connsiteX1" fmla="*/ 480348 w 577281"/>
              <a:gd name="connsiteY1" fmla="*/ 730279 h 2682230"/>
              <a:gd name="connsiteX2" fmla="*/ 463832 w 577281"/>
              <a:gd name="connsiteY2" fmla="*/ 2682230 h 2682230"/>
              <a:gd name="connsiteX0" fmla="*/ 0 w 574271"/>
              <a:gd name="connsiteY0" fmla="*/ 0 h 2613889"/>
              <a:gd name="connsiteX1" fmla="*/ 480348 w 574271"/>
              <a:gd name="connsiteY1" fmla="*/ 730279 h 2613889"/>
              <a:gd name="connsiteX2" fmla="*/ 457781 w 574271"/>
              <a:gd name="connsiteY2" fmla="*/ 2613889 h 2613889"/>
              <a:gd name="connsiteX0" fmla="*/ 0 w 604035"/>
              <a:gd name="connsiteY0" fmla="*/ 0 h 2613889"/>
              <a:gd name="connsiteX1" fmla="*/ 531782 w 604035"/>
              <a:gd name="connsiteY1" fmla="*/ 935298 h 2613889"/>
              <a:gd name="connsiteX2" fmla="*/ 457781 w 604035"/>
              <a:gd name="connsiteY2" fmla="*/ 2613889 h 2613889"/>
              <a:gd name="connsiteX0" fmla="*/ 0 w 604035"/>
              <a:gd name="connsiteY0" fmla="*/ 0 h 2613889"/>
              <a:gd name="connsiteX1" fmla="*/ 531782 w 604035"/>
              <a:gd name="connsiteY1" fmla="*/ 821396 h 2613889"/>
              <a:gd name="connsiteX2" fmla="*/ 457781 w 604035"/>
              <a:gd name="connsiteY2" fmla="*/ 2613889 h 2613889"/>
              <a:gd name="connsiteX0" fmla="*/ 0 w 945225"/>
              <a:gd name="connsiteY0" fmla="*/ 0 h 2723597"/>
              <a:gd name="connsiteX1" fmla="*/ 531782 w 945225"/>
              <a:gd name="connsiteY1" fmla="*/ 821396 h 2723597"/>
              <a:gd name="connsiteX2" fmla="*/ 909478 w 945225"/>
              <a:gd name="connsiteY2" fmla="*/ 2723597 h 2723597"/>
              <a:gd name="connsiteX0" fmla="*/ 0 w 909478"/>
              <a:gd name="connsiteY0" fmla="*/ 0 h 2723597"/>
              <a:gd name="connsiteX1" fmla="*/ 531782 w 909478"/>
              <a:gd name="connsiteY1" fmla="*/ 821396 h 2723597"/>
              <a:gd name="connsiteX2" fmla="*/ 909478 w 909478"/>
              <a:gd name="connsiteY2" fmla="*/ 2723597 h 2723597"/>
              <a:gd name="connsiteX0" fmla="*/ 0 w 909478"/>
              <a:gd name="connsiteY0" fmla="*/ 0 h 2723597"/>
              <a:gd name="connsiteX1" fmla="*/ 542710 w 909478"/>
              <a:gd name="connsiteY1" fmla="*/ 958530 h 2723597"/>
              <a:gd name="connsiteX2" fmla="*/ 909478 w 909478"/>
              <a:gd name="connsiteY2" fmla="*/ 2723597 h 2723597"/>
              <a:gd name="connsiteX0" fmla="*/ 0 w 909478"/>
              <a:gd name="connsiteY0" fmla="*/ 0 h 2723597"/>
              <a:gd name="connsiteX1" fmla="*/ 542710 w 909478"/>
              <a:gd name="connsiteY1" fmla="*/ 958530 h 2723597"/>
              <a:gd name="connsiteX2" fmla="*/ 909478 w 909478"/>
              <a:gd name="connsiteY2" fmla="*/ 2723597 h 2723597"/>
              <a:gd name="connsiteX0" fmla="*/ 0 w 909478"/>
              <a:gd name="connsiteY0" fmla="*/ 0 h 2723597"/>
              <a:gd name="connsiteX1" fmla="*/ 558448 w 909478"/>
              <a:gd name="connsiteY1" fmla="*/ 835111 h 2723597"/>
              <a:gd name="connsiteX2" fmla="*/ 909478 w 909478"/>
              <a:gd name="connsiteY2" fmla="*/ 2723597 h 2723597"/>
            </a:gdLst>
            <a:ahLst/>
            <a:cxnLst>
              <a:cxn ang="0">
                <a:pos x="connsiteX0" y="connsiteY0"/>
              </a:cxn>
              <a:cxn ang="0">
                <a:pos x="connsiteX1" y="connsiteY1"/>
              </a:cxn>
              <a:cxn ang="0">
                <a:pos x="connsiteX2" y="connsiteY2"/>
              </a:cxn>
            </a:cxnLst>
            <a:rect l="l" t="t" r="r" b="b"/>
            <a:pathLst>
              <a:path w="909478" h="2723597">
                <a:moveTo>
                  <a:pt x="0" y="0"/>
                </a:moveTo>
                <a:cubicBezTo>
                  <a:pt x="187841" y="106745"/>
                  <a:pt x="273348" y="318323"/>
                  <a:pt x="558448" y="835111"/>
                </a:cubicBezTo>
                <a:cubicBezTo>
                  <a:pt x="694659" y="1123350"/>
                  <a:pt x="733203" y="1839946"/>
                  <a:pt x="909478" y="2723597"/>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sp>
        <p:nvSpPr>
          <p:cNvPr id="21" name="Freeform 56">
            <a:extLst>
              <a:ext uri="{FF2B5EF4-FFF2-40B4-BE49-F238E27FC236}">
                <a16:creationId xmlns:a16="http://schemas.microsoft.com/office/drawing/2014/main" id="{DBA2109E-01B3-4FDF-B741-FD647EB81E3A}"/>
              </a:ext>
            </a:extLst>
          </p:cNvPr>
          <p:cNvSpPr/>
          <p:nvPr/>
        </p:nvSpPr>
        <p:spPr>
          <a:xfrm flipV="1">
            <a:off x="335360" y="1441730"/>
            <a:ext cx="1643248" cy="4495013"/>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1064151"/>
              <a:gd name="connsiteY0" fmla="*/ 7108154 h 7109253"/>
              <a:gd name="connsiteX1" fmla="*/ 946274 w 1064151"/>
              <a:gd name="connsiteY1" fmla="*/ 24879 h 7109253"/>
              <a:gd name="connsiteX2" fmla="*/ 969089 w 1064151"/>
              <a:gd name="connsiteY2" fmla="*/ 1521229 h 7109253"/>
              <a:gd name="connsiteX0" fmla="*/ 30423 w 1094574"/>
              <a:gd name="connsiteY0" fmla="*/ 7116000 h 7116001"/>
              <a:gd name="connsiteX1" fmla="*/ 976697 w 1094574"/>
              <a:gd name="connsiteY1" fmla="*/ 32725 h 7116001"/>
              <a:gd name="connsiteX2" fmla="*/ 999512 w 1094574"/>
              <a:gd name="connsiteY2" fmla="*/ 1529075 h 7116001"/>
              <a:gd name="connsiteX0" fmla="*/ 30423 w 991853"/>
              <a:gd name="connsiteY0" fmla="*/ 7720067 h 7720068"/>
              <a:gd name="connsiteX1" fmla="*/ 976697 w 991853"/>
              <a:gd name="connsiteY1" fmla="*/ 636792 h 7720068"/>
              <a:gd name="connsiteX2" fmla="*/ 324827 w 991853"/>
              <a:gd name="connsiteY2" fmla="*/ 60158 h 7720068"/>
              <a:gd name="connsiteX0" fmla="*/ 30423 w 986803"/>
              <a:gd name="connsiteY0" fmla="*/ 7667546 h 7667547"/>
              <a:gd name="connsiteX1" fmla="*/ 976697 w 986803"/>
              <a:gd name="connsiteY1" fmla="*/ 584271 h 7667547"/>
              <a:gd name="connsiteX2" fmla="*/ 324827 w 986803"/>
              <a:gd name="connsiteY2" fmla="*/ 7637 h 7667547"/>
              <a:gd name="connsiteX0" fmla="*/ 166601 w 461005"/>
              <a:gd name="connsiteY0" fmla="*/ 7669749 h 7669750"/>
              <a:gd name="connsiteX1" fmla="*/ 199176 w 461005"/>
              <a:gd name="connsiteY1" fmla="*/ 313115 h 7669750"/>
              <a:gd name="connsiteX2" fmla="*/ 461005 w 461005"/>
              <a:gd name="connsiteY2" fmla="*/ 9840 h 7669750"/>
              <a:gd name="connsiteX0" fmla="*/ 166601 w 461005"/>
              <a:gd name="connsiteY0" fmla="*/ 7713289 h 7713290"/>
              <a:gd name="connsiteX1" fmla="*/ 199176 w 461005"/>
              <a:gd name="connsiteY1" fmla="*/ 356655 h 7713290"/>
              <a:gd name="connsiteX2" fmla="*/ 461005 w 461005"/>
              <a:gd name="connsiteY2" fmla="*/ 53380 h 7713290"/>
              <a:gd name="connsiteX0" fmla="*/ 89773 w 384177"/>
              <a:gd name="connsiteY0" fmla="*/ 7713289 h 7713290"/>
              <a:gd name="connsiteX1" fmla="*/ 122348 w 384177"/>
              <a:gd name="connsiteY1" fmla="*/ 356655 h 7713290"/>
              <a:gd name="connsiteX2" fmla="*/ 384177 w 384177"/>
              <a:gd name="connsiteY2" fmla="*/ 53380 h 7713290"/>
              <a:gd name="connsiteX0" fmla="*/ 105836 w 400240"/>
              <a:gd name="connsiteY0" fmla="*/ 7674700 h 7674701"/>
              <a:gd name="connsiteX1" fmla="*/ 83953 w 400240"/>
              <a:gd name="connsiteY1" fmla="*/ 819226 h 7674701"/>
              <a:gd name="connsiteX2" fmla="*/ 400240 w 400240"/>
              <a:gd name="connsiteY2" fmla="*/ 14791 h 7674701"/>
              <a:gd name="connsiteX0" fmla="*/ 99275 w 393679"/>
              <a:gd name="connsiteY0" fmla="*/ 7674700 h 7674701"/>
              <a:gd name="connsiteX1" fmla="*/ 77392 w 393679"/>
              <a:gd name="connsiteY1" fmla="*/ 819226 h 7674701"/>
              <a:gd name="connsiteX2" fmla="*/ 393679 w 393679"/>
              <a:gd name="connsiteY2" fmla="*/ 14791 h 7674701"/>
              <a:gd name="connsiteX0" fmla="*/ 54479 w 348883"/>
              <a:gd name="connsiteY0" fmla="*/ 7674700 h 7674701"/>
              <a:gd name="connsiteX1" fmla="*/ 32596 w 348883"/>
              <a:gd name="connsiteY1" fmla="*/ 819226 h 7674701"/>
              <a:gd name="connsiteX2" fmla="*/ 348883 w 348883"/>
              <a:gd name="connsiteY2" fmla="*/ 14791 h 7674701"/>
              <a:gd name="connsiteX0" fmla="*/ 54479 w 348883"/>
              <a:gd name="connsiteY0" fmla="*/ 7941590 h 7941591"/>
              <a:gd name="connsiteX1" fmla="*/ 32596 w 348883"/>
              <a:gd name="connsiteY1" fmla="*/ 1086116 h 7941591"/>
              <a:gd name="connsiteX2" fmla="*/ 348883 w 348883"/>
              <a:gd name="connsiteY2" fmla="*/ 281681 h 7941591"/>
              <a:gd name="connsiteX0" fmla="*/ 70213 w 364617"/>
              <a:gd name="connsiteY0" fmla="*/ 7679907 h 7679908"/>
              <a:gd name="connsiteX1" fmla="*/ 15050 w 364617"/>
              <a:gd name="connsiteY1" fmla="*/ 1940654 h 7679908"/>
              <a:gd name="connsiteX2" fmla="*/ 364617 w 364617"/>
              <a:gd name="connsiteY2" fmla="*/ 19998 h 7679908"/>
              <a:gd name="connsiteX0" fmla="*/ 79365 w 373769"/>
              <a:gd name="connsiteY0" fmla="*/ 7679907 h 7805977"/>
              <a:gd name="connsiteX1" fmla="*/ 28727 w 373769"/>
              <a:gd name="connsiteY1" fmla="*/ 7260245 h 7805977"/>
              <a:gd name="connsiteX2" fmla="*/ 24202 w 373769"/>
              <a:gd name="connsiteY2" fmla="*/ 1940654 h 7805977"/>
              <a:gd name="connsiteX3" fmla="*/ 373769 w 373769"/>
              <a:gd name="connsiteY3" fmla="*/ 19998 h 7805977"/>
              <a:gd name="connsiteX0" fmla="*/ 75933 w 370337"/>
              <a:gd name="connsiteY0" fmla="*/ 7679907 h 7679906"/>
              <a:gd name="connsiteX1" fmla="*/ 39866 w 370337"/>
              <a:gd name="connsiteY1" fmla="*/ 6615718 h 7679906"/>
              <a:gd name="connsiteX2" fmla="*/ 20770 w 370337"/>
              <a:gd name="connsiteY2" fmla="*/ 1940654 h 7679906"/>
              <a:gd name="connsiteX3" fmla="*/ 370337 w 370337"/>
              <a:gd name="connsiteY3" fmla="*/ 19998 h 7679906"/>
              <a:gd name="connsiteX0" fmla="*/ 40787 w 335191"/>
              <a:gd name="connsiteY0" fmla="*/ 7762894 h 7762893"/>
              <a:gd name="connsiteX1" fmla="*/ 4720 w 335191"/>
              <a:gd name="connsiteY1" fmla="*/ 6698705 h 7762893"/>
              <a:gd name="connsiteX2" fmla="*/ 47550 w 335191"/>
              <a:gd name="connsiteY2" fmla="*/ 1365399 h 7762893"/>
              <a:gd name="connsiteX3" fmla="*/ 335191 w 335191"/>
              <a:gd name="connsiteY3" fmla="*/ 102985 h 7762893"/>
              <a:gd name="connsiteX0" fmla="*/ 29723 w 324127"/>
              <a:gd name="connsiteY0" fmla="*/ 7762894 h 7762893"/>
              <a:gd name="connsiteX1" fmla="*/ 10048 w 324127"/>
              <a:gd name="connsiteY1" fmla="*/ 7000399 h 7762893"/>
              <a:gd name="connsiteX2" fmla="*/ 36486 w 324127"/>
              <a:gd name="connsiteY2" fmla="*/ 1365399 h 7762893"/>
              <a:gd name="connsiteX3" fmla="*/ 324127 w 324127"/>
              <a:gd name="connsiteY3" fmla="*/ 102985 h 7762893"/>
              <a:gd name="connsiteX0" fmla="*/ 34240 w 328644"/>
              <a:gd name="connsiteY0" fmla="*/ 7770532 h 7770531"/>
              <a:gd name="connsiteX1" fmla="*/ 14565 w 328644"/>
              <a:gd name="connsiteY1" fmla="*/ 7008037 h 7770531"/>
              <a:gd name="connsiteX2" fmla="*/ 31896 w 328644"/>
              <a:gd name="connsiteY2" fmla="*/ 1345611 h 7770531"/>
              <a:gd name="connsiteX3" fmla="*/ 328644 w 328644"/>
              <a:gd name="connsiteY3" fmla="*/ 110623 h 7770531"/>
              <a:gd name="connsiteX0" fmla="*/ 34240 w 328644"/>
              <a:gd name="connsiteY0" fmla="*/ 7759229 h 7759228"/>
              <a:gd name="connsiteX1" fmla="*/ 14565 w 328644"/>
              <a:gd name="connsiteY1" fmla="*/ 6996734 h 7759228"/>
              <a:gd name="connsiteX2" fmla="*/ 31896 w 328644"/>
              <a:gd name="connsiteY2" fmla="*/ 1375448 h 7759228"/>
              <a:gd name="connsiteX3" fmla="*/ 328644 w 328644"/>
              <a:gd name="connsiteY3" fmla="*/ 99320 h 7759228"/>
              <a:gd name="connsiteX0" fmla="*/ 34240 w 319537"/>
              <a:gd name="connsiteY0" fmla="*/ 7553631 h 7553630"/>
              <a:gd name="connsiteX1" fmla="*/ 14565 w 319537"/>
              <a:gd name="connsiteY1" fmla="*/ 6791136 h 7553630"/>
              <a:gd name="connsiteX2" fmla="*/ 31896 w 319537"/>
              <a:gd name="connsiteY2" fmla="*/ 1169850 h 7553630"/>
              <a:gd name="connsiteX3" fmla="*/ 319537 w 319537"/>
              <a:gd name="connsiteY3" fmla="*/ 209130 h 7553630"/>
              <a:gd name="connsiteX0" fmla="*/ 59083 w 344380"/>
              <a:gd name="connsiteY0" fmla="*/ 7553631 h 7553630"/>
              <a:gd name="connsiteX1" fmla="*/ 2981 w 344380"/>
              <a:gd name="connsiteY1" fmla="*/ 6736281 h 7553630"/>
              <a:gd name="connsiteX2" fmla="*/ 56739 w 344380"/>
              <a:gd name="connsiteY2" fmla="*/ 1169850 h 7553630"/>
              <a:gd name="connsiteX3" fmla="*/ 344380 w 344380"/>
              <a:gd name="connsiteY3" fmla="*/ 209130 h 7553630"/>
              <a:gd name="connsiteX0" fmla="*/ 77266 w 362563"/>
              <a:gd name="connsiteY0" fmla="*/ 7658437 h 7658436"/>
              <a:gd name="connsiteX1" fmla="*/ 21164 w 362563"/>
              <a:gd name="connsiteY1" fmla="*/ 6841087 h 7658436"/>
              <a:gd name="connsiteX2" fmla="*/ 27567 w 362563"/>
              <a:gd name="connsiteY2" fmla="*/ 1055240 h 7658436"/>
              <a:gd name="connsiteX3" fmla="*/ 362563 w 362563"/>
              <a:gd name="connsiteY3" fmla="*/ 313936 h 7658436"/>
              <a:gd name="connsiteX0" fmla="*/ 77266 w 355277"/>
              <a:gd name="connsiteY0" fmla="*/ 8129916 h 8129915"/>
              <a:gd name="connsiteX1" fmla="*/ 21164 w 355277"/>
              <a:gd name="connsiteY1" fmla="*/ 7312566 h 8129915"/>
              <a:gd name="connsiteX2" fmla="*/ 27567 w 355277"/>
              <a:gd name="connsiteY2" fmla="*/ 1526719 h 8129915"/>
              <a:gd name="connsiteX3" fmla="*/ 355277 w 355277"/>
              <a:gd name="connsiteY3" fmla="*/ 58605 h 8129915"/>
            </a:gdLst>
            <a:ahLst/>
            <a:cxnLst>
              <a:cxn ang="0">
                <a:pos x="connsiteX0" y="connsiteY0"/>
              </a:cxn>
              <a:cxn ang="0">
                <a:pos x="connsiteX1" y="connsiteY1"/>
              </a:cxn>
              <a:cxn ang="0">
                <a:pos x="connsiteX2" y="connsiteY2"/>
              </a:cxn>
              <a:cxn ang="0">
                <a:pos x="connsiteX3" y="connsiteY3"/>
              </a:cxn>
            </a:cxnLst>
            <a:rect l="l" t="t" r="r" b="b"/>
            <a:pathLst>
              <a:path w="355277" h="8129915">
                <a:moveTo>
                  <a:pt x="77266" y="8129916"/>
                </a:moveTo>
                <a:cubicBezTo>
                  <a:pt x="73869" y="8059972"/>
                  <a:pt x="30358" y="8269108"/>
                  <a:pt x="21164" y="7312566"/>
                </a:cubicBezTo>
                <a:cubicBezTo>
                  <a:pt x="11970" y="6356024"/>
                  <a:pt x="-24897" y="2733427"/>
                  <a:pt x="27567" y="1526719"/>
                </a:cubicBezTo>
                <a:cubicBezTo>
                  <a:pt x="76596" y="-185038"/>
                  <a:pt x="157124" y="-53356"/>
                  <a:pt x="355277" y="58605"/>
                </a:cubicBezTo>
              </a:path>
            </a:pathLst>
          </a:custGeom>
          <a:ln w="38100">
            <a:solidFill>
              <a:schemeClr val="accent3">
                <a:lumMod val="75000"/>
              </a:schemeClr>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grpSp>
        <p:nvGrpSpPr>
          <p:cNvPr id="22" name="Group 21">
            <a:extLst>
              <a:ext uri="{FF2B5EF4-FFF2-40B4-BE49-F238E27FC236}">
                <a16:creationId xmlns:a16="http://schemas.microsoft.com/office/drawing/2014/main" id="{11208D06-B3AE-447F-B7FE-340C219EC0FD}"/>
              </a:ext>
            </a:extLst>
          </p:cNvPr>
          <p:cNvGrpSpPr/>
          <p:nvPr/>
        </p:nvGrpSpPr>
        <p:grpSpPr>
          <a:xfrm>
            <a:off x="1874218" y="5514831"/>
            <a:ext cx="1180607" cy="650372"/>
            <a:chOff x="8550275" y="5072063"/>
            <a:chExt cx="1028700" cy="630238"/>
          </a:xfrm>
        </p:grpSpPr>
        <p:pic>
          <p:nvPicPr>
            <p:cNvPr id="23" name="Picture 30">
              <a:extLst>
                <a:ext uri="{FF2B5EF4-FFF2-40B4-BE49-F238E27FC236}">
                  <a16:creationId xmlns:a16="http://schemas.microsoft.com/office/drawing/2014/main" id="{21165B98-C2A3-4830-9273-5D8A00995F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51900" y="5168901"/>
              <a:ext cx="423863"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Freeform 31">
              <a:extLst>
                <a:ext uri="{FF2B5EF4-FFF2-40B4-BE49-F238E27FC236}">
                  <a16:creationId xmlns:a16="http://schemas.microsoft.com/office/drawing/2014/main" id="{C90D3AA5-CB21-4E65-B8A3-3096CAD026FB}"/>
                </a:ext>
              </a:extLst>
            </p:cNvPr>
            <p:cNvSpPr>
              <a:spLocks noEditPoints="1"/>
            </p:cNvSpPr>
            <p:nvPr/>
          </p:nvSpPr>
          <p:spPr bwMode="auto">
            <a:xfrm>
              <a:off x="8550275" y="5072063"/>
              <a:ext cx="1028700" cy="630238"/>
            </a:xfrm>
            <a:custGeom>
              <a:avLst/>
              <a:gdLst>
                <a:gd name="T0" fmla="*/ 359 w 372"/>
                <a:gd name="T1" fmla="*/ 190 h 228"/>
                <a:gd name="T2" fmla="*/ 331 w 372"/>
                <a:gd name="T3" fmla="*/ 190 h 228"/>
                <a:gd name="T4" fmla="*/ 331 w 372"/>
                <a:gd name="T5" fmla="*/ 10 h 228"/>
                <a:gd name="T6" fmla="*/ 321 w 372"/>
                <a:gd name="T7" fmla="*/ 0 h 228"/>
                <a:gd name="T8" fmla="*/ 51 w 372"/>
                <a:gd name="T9" fmla="*/ 0 h 228"/>
                <a:gd name="T10" fmla="*/ 41 w 372"/>
                <a:gd name="T11" fmla="*/ 10 h 228"/>
                <a:gd name="T12" fmla="*/ 41 w 372"/>
                <a:gd name="T13" fmla="*/ 190 h 228"/>
                <a:gd name="T14" fmla="*/ 13 w 372"/>
                <a:gd name="T15" fmla="*/ 190 h 228"/>
                <a:gd name="T16" fmla="*/ 0 w 372"/>
                <a:gd name="T17" fmla="*/ 203 h 228"/>
                <a:gd name="T18" fmla="*/ 0 w 372"/>
                <a:gd name="T19" fmla="*/ 215 h 228"/>
                <a:gd name="T20" fmla="*/ 13 w 372"/>
                <a:gd name="T21" fmla="*/ 228 h 228"/>
                <a:gd name="T22" fmla="*/ 359 w 372"/>
                <a:gd name="T23" fmla="*/ 228 h 228"/>
                <a:gd name="T24" fmla="*/ 372 w 372"/>
                <a:gd name="T25" fmla="*/ 215 h 228"/>
                <a:gd name="T26" fmla="*/ 372 w 372"/>
                <a:gd name="T27" fmla="*/ 203 h 228"/>
                <a:gd name="T28" fmla="*/ 359 w 372"/>
                <a:gd name="T29" fmla="*/ 190 h 228"/>
                <a:gd name="T30" fmla="*/ 186 w 372"/>
                <a:gd name="T31" fmla="*/ 7 h 228"/>
                <a:gd name="T32" fmla="*/ 191 w 372"/>
                <a:gd name="T33" fmla="*/ 12 h 228"/>
                <a:gd name="T34" fmla="*/ 186 w 372"/>
                <a:gd name="T35" fmla="*/ 17 h 228"/>
                <a:gd name="T36" fmla="*/ 181 w 372"/>
                <a:gd name="T37" fmla="*/ 12 h 228"/>
                <a:gd name="T38" fmla="*/ 186 w 372"/>
                <a:gd name="T39" fmla="*/ 7 h 228"/>
                <a:gd name="T40" fmla="*/ 242 w 372"/>
                <a:gd name="T41" fmla="*/ 210 h 228"/>
                <a:gd name="T42" fmla="*/ 237 w 372"/>
                <a:gd name="T43" fmla="*/ 215 h 228"/>
                <a:gd name="T44" fmla="*/ 135 w 372"/>
                <a:gd name="T45" fmla="*/ 215 h 228"/>
                <a:gd name="T46" fmla="*/ 130 w 372"/>
                <a:gd name="T47" fmla="*/ 210 h 228"/>
                <a:gd name="T48" fmla="*/ 130 w 372"/>
                <a:gd name="T49" fmla="*/ 205 h 228"/>
                <a:gd name="T50" fmla="*/ 130 w 372"/>
                <a:gd name="T51" fmla="*/ 204 h 228"/>
                <a:gd name="T52" fmla="*/ 242 w 372"/>
                <a:gd name="T53" fmla="*/ 204 h 228"/>
                <a:gd name="T54" fmla="*/ 242 w 372"/>
                <a:gd name="T55" fmla="*/ 205 h 228"/>
                <a:gd name="T56" fmla="*/ 242 w 372"/>
                <a:gd name="T57" fmla="*/ 210 h 228"/>
                <a:gd name="T58" fmla="*/ 300 w 372"/>
                <a:gd name="T59" fmla="*/ 214 h 228"/>
                <a:gd name="T60" fmla="*/ 296 w 372"/>
                <a:gd name="T61" fmla="*/ 210 h 228"/>
                <a:gd name="T62" fmla="*/ 300 w 372"/>
                <a:gd name="T63" fmla="*/ 206 h 228"/>
                <a:gd name="T64" fmla="*/ 305 w 372"/>
                <a:gd name="T65" fmla="*/ 210 h 228"/>
                <a:gd name="T66" fmla="*/ 300 w 372"/>
                <a:gd name="T67" fmla="*/ 214 h 228"/>
                <a:gd name="T68" fmla="*/ 305 w 372"/>
                <a:gd name="T69" fmla="*/ 183 h 228"/>
                <a:gd name="T70" fmla="*/ 67 w 372"/>
                <a:gd name="T71" fmla="*/ 183 h 228"/>
                <a:gd name="T72" fmla="*/ 67 w 372"/>
                <a:gd name="T73" fmla="*/ 23 h 228"/>
                <a:gd name="T74" fmla="*/ 67 w 372"/>
                <a:gd name="T75" fmla="*/ 23 h 228"/>
                <a:gd name="T76" fmla="*/ 305 w 372"/>
                <a:gd name="T77" fmla="*/ 23 h 228"/>
                <a:gd name="T78" fmla="*/ 305 w 372"/>
                <a:gd name="T79" fmla="*/ 23 h 228"/>
                <a:gd name="T80" fmla="*/ 305 w 372"/>
                <a:gd name="T81" fmla="*/ 183 h 228"/>
                <a:gd name="T82" fmla="*/ 320 w 372"/>
                <a:gd name="T83" fmla="*/ 214 h 228"/>
                <a:gd name="T84" fmla="*/ 315 w 372"/>
                <a:gd name="T85" fmla="*/ 210 h 228"/>
                <a:gd name="T86" fmla="*/ 320 w 372"/>
                <a:gd name="T87" fmla="*/ 206 h 228"/>
                <a:gd name="T88" fmla="*/ 324 w 372"/>
                <a:gd name="T89" fmla="*/ 210 h 228"/>
                <a:gd name="T90" fmla="*/ 320 w 372"/>
                <a:gd name="T91" fmla="*/ 214 h 228"/>
                <a:gd name="T92" fmla="*/ 339 w 372"/>
                <a:gd name="T93" fmla="*/ 214 h 228"/>
                <a:gd name="T94" fmla="*/ 335 w 372"/>
                <a:gd name="T95" fmla="*/ 210 h 228"/>
                <a:gd name="T96" fmla="*/ 339 w 372"/>
                <a:gd name="T97" fmla="*/ 206 h 228"/>
                <a:gd name="T98" fmla="*/ 343 w 372"/>
                <a:gd name="T99" fmla="*/ 210 h 228"/>
                <a:gd name="T100" fmla="*/ 339 w 372"/>
                <a:gd name="T101" fmla="*/ 2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2" h="228">
                  <a:moveTo>
                    <a:pt x="359" y="190"/>
                  </a:moveTo>
                  <a:cubicBezTo>
                    <a:pt x="331" y="190"/>
                    <a:pt x="331" y="190"/>
                    <a:pt x="331" y="190"/>
                  </a:cubicBezTo>
                  <a:cubicBezTo>
                    <a:pt x="331" y="10"/>
                    <a:pt x="331" y="10"/>
                    <a:pt x="331" y="10"/>
                  </a:cubicBezTo>
                  <a:cubicBezTo>
                    <a:pt x="331" y="4"/>
                    <a:pt x="326" y="0"/>
                    <a:pt x="321" y="0"/>
                  </a:cubicBezTo>
                  <a:cubicBezTo>
                    <a:pt x="51" y="0"/>
                    <a:pt x="51" y="0"/>
                    <a:pt x="51" y="0"/>
                  </a:cubicBezTo>
                  <a:cubicBezTo>
                    <a:pt x="46" y="0"/>
                    <a:pt x="41" y="4"/>
                    <a:pt x="41" y="10"/>
                  </a:cubicBezTo>
                  <a:cubicBezTo>
                    <a:pt x="41" y="190"/>
                    <a:pt x="41" y="190"/>
                    <a:pt x="41" y="190"/>
                  </a:cubicBezTo>
                  <a:cubicBezTo>
                    <a:pt x="13" y="190"/>
                    <a:pt x="13" y="190"/>
                    <a:pt x="13" y="190"/>
                  </a:cubicBezTo>
                  <a:cubicBezTo>
                    <a:pt x="6" y="190"/>
                    <a:pt x="0" y="196"/>
                    <a:pt x="0" y="203"/>
                  </a:cubicBezTo>
                  <a:cubicBezTo>
                    <a:pt x="0" y="215"/>
                    <a:pt x="0" y="215"/>
                    <a:pt x="0" y="215"/>
                  </a:cubicBezTo>
                  <a:cubicBezTo>
                    <a:pt x="0" y="222"/>
                    <a:pt x="6" y="228"/>
                    <a:pt x="13" y="228"/>
                  </a:cubicBezTo>
                  <a:cubicBezTo>
                    <a:pt x="359" y="228"/>
                    <a:pt x="359" y="228"/>
                    <a:pt x="359" y="228"/>
                  </a:cubicBezTo>
                  <a:cubicBezTo>
                    <a:pt x="366" y="228"/>
                    <a:pt x="372" y="222"/>
                    <a:pt x="372" y="215"/>
                  </a:cubicBezTo>
                  <a:cubicBezTo>
                    <a:pt x="372" y="203"/>
                    <a:pt x="372" y="203"/>
                    <a:pt x="372" y="203"/>
                  </a:cubicBezTo>
                  <a:cubicBezTo>
                    <a:pt x="372" y="196"/>
                    <a:pt x="366" y="190"/>
                    <a:pt x="359" y="190"/>
                  </a:cubicBezTo>
                  <a:close/>
                  <a:moveTo>
                    <a:pt x="186" y="7"/>
                  </a:moveTo>
                  <a:cubicBezTo>
                    <a:pt x="188" y="7"/>
                    <a:pt x="191" y="9"/>
                    <a:pt x="191" y="12"/>
                  </a:cubicBezTo>
                  <a:cubicBezTo>
                    <a:pt x="191" y="15"/>
                    <a:pt x="188" y="17"/>
                    <a:pt x="186" y="17"/>
                  </a:cubicBezTo>
                  <a:cubicBezTo>
                    <a:pt x="183" y="17"/>
                    <a:pt x="181" y="15"/>
                    <a:pt x="181" y="12"/>
                  </a:cubicBezTo>
                  <a:cubicBezTo>
                    <a:pt x="181" y="9"/>
                    <a:pt x="183" y="7"/>
                    <a:pt x="186" y="7"/>
                  </a:cubicBezTo>
                  <a:close/>
                  <a:moveTo>
                    <a:pt x="242" y="210"/>
                  </a:moveTo>
                  <a:cubicBezTo>
                    <a:pt x="242" y="213"/>
                    <a:pt x="240" y="215"/>
                    <a:pt x="237" y="215"/>
                  </a:cubicBezTo>
                  <a:cubicBezTo>
                    <a:pt x="135" y="215"/>
                    <a:pt x="135" y="215"/>
                    <a:pt x="135" y="215"/>
                  </a:cubicBezTo>
                  <a:cubicBezTo>
                    <a:pt x="132" y="215"/>
                    <a:pt x="130" y="213"/>
                    <a:pt x="130" y="210"/>
                  </a:cubicBezTo>
                  <a:cubicBezTo>
                    <a:pt x="130" y="205"/>
                    <a:pt x="130" y="205"/>
                    <a:pt x="130" y="205"/>
                  </a:cubicBezTo>
                  <a:cubicBezTo>
                    <a:pt x="130" y="205"/>
                    <a:pt x="130" y="204"/>
                    <a:pt x="130" y="204"/>
                  </a:cubicBezTo>
                  <a:cubicBezTo>
                    <a:pt x="242" y="204"/>
                    <a:pt x="242" y="204"/>
                    <a:pt x="242" y="204"/>
                  </a:cubicBezTo>
                  <a:cubicBezTo>
                    <a:pt x="242" y="204"/>
                    <a:pt x="242" y="205"/>
                    <a:pt x="242" y="205"/>
                  </a:cubicBezTo>
                  <a:lnTo>
                    <a:pt x="242" y="210"/>
                  </a:lnTo>
                  <a:close/>
                  <a:moveTo>
                    <a:pt x="300" y="214"/>
                  </a:moveTo>
                  <a:cubicBezTo>
                    <a:pt x="298" y="214"/>
                    <a:pt x="296" y="213"/>
                    <a:pt x="296" y="210"/>
                  </a:cubicBezTo>
                  <a:cubicBezTo>
                    <a:pt x="296" y="208"/>
                    <a:pt x="298" y="206"/>
                    <a:pt x="300" y="206"/>
                  </a:cubicBezTo>
                  <a:cubicBezTo>
                    <a:pt x="303" y="206"/>
                    <a:pt x="305" y="208"/>
                    <a:pt x="305" y="210"/>
                  </a:cubicBezTo>
                  <a:cubicBezTo>
                    <a:pt x="305" y="213"/>
                    <a:pt x="303" y="214"/>
                    <a:pt x="300" y="214"/>
                  </a:cubicBezTo>
                  <a:close/>
                  <a:moveTo>
                    <a:pt x="305" y="183"/>
                  </a:moveTo>
                  <a:cubicBezTo>
                    <a:pt x="67" y="183"/>
                    <a:pt x="67" y="183"/>
                    <a:pt x="67" y="183"/>
                  </a:cubicBezTo>
                  <a:cubicBezTo>
                    <a:pt x="67" y="23"/>
                    <a:pt x="67" y="23"/>
                    <a:pt x="67" y="23"/>
                  </a:cubicBezTo>
                  <a:cubicBezTo>
                    <a:pt x="67" y="23"/>
                    <a:pt x="67" y="23"/>
                    <a:pt x="67" y="23"/>
                  </a:cubicBezTo>
                  <a:cubicBezTo>
                    <a:pt x="305" y="23"/>
                    <a:pt x="305" y="23"/>
                    <a:pt x="305" y="23"/>
                  </a:cubicBezTo>
                  <a:cubicBezTo>
                    <a:pt x="305" y="23"/>
                    <a:pt x="305" y="23"/>
                    <a:pt x="305" y="23"/>
                  </a:cubicBezTo>
                  <a:lnTo>
                    <a:pt x="305" y="183"/>
                  </a:lnTo>
                  <a:close/>
                  <a:moveTo>
                    <a:pt x="320" y="214"/>
                  </a:moveTo>
                  <a:cubicBezTo>
                    <a:pt x="317" y="214"/>
                    <a:pt x="315" y="213"/>
                    <a:pt x="315" y="210"/>
                  </a:cubicBezTo>
                  <a:cubicBezTo>
                    <a:pt x="315" y="208"/>
                    <a:pt x="317" y="206"/>
                    <a:pt x="320" y="206"/>
                  </a:cubicBezTo>
                  <a:cubicBezTo>
                    <a:pt x="322" y="206"/>
                    <a:pt x="324" y="208"/>
                    <a:pt x="324" y="210"/>
                  </a:cubicBezTo>
                  <a:cubicBezTo>
                    <a:pt x="324" y="213"/>
                    <a:pt x="322" y="214"/>
                    <a:pt x="320" y="214"/>
                  </a:cubicBezTo>
                  <a:close/>
                  <a:moveTo>
                    <a:pt x="339" y="214"/>
                  </a:moveTo>
                  <a:cubicBezTo>
                    <a:pt x="337" y="214"/>
                    <a:pt x="335" y="213"/>
                    <a:pt x="335" y="210"/>
                  </a:cubicBezTo>
                  <a:cubicBezTo>
                    <a:pt x="335" y="208"/>
                    <a:pt x="337" y="206"/>
                    <a:pt x="339" y="206"/>
                  </a:cubicBezTo>
                  <a:cubicBezTo>
                    <a:pt x="341" y="206"/>
                    <a:pt x="343" y="208"/>
                    <a:pt x="343" y="210"/>
                  </a:cubicBezTo>
                  <a:cubicBezTo>
                    <a:pt x="343" y="213"/>
                    <a:pt x="341" y="214"/>
                    <a:pt x="339" y="214"/>
                  </a:cubicBezTo>
                  <a:close/>
                </a:path>
              </a:pathLst>
            </a:custGeom>
            <a:solidFill>
              <a:srgbClr val="4649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GB" sz="2000"/>
            </a:p>
          </p:txBody>
        </p:sp>
      </p:grpSp>
      <p:sp>
        <p:nvSpPr>
          <p:cNvPr id="25" name="TextBox 24">
            <a:extLst>
              <a:ext uri="{FF2B5EF4-FFF2-40B4-BE49-F238E27FC236}">
                <a16:creationId xmlns:a16="http://schemas.microsoft.com/office/drawing/2014/main" id="{407CE296-87F6-44D8-91CE-6849AF028E14}"/>
              </a:ext>
            </a:extLst>
          </p:cNvPr>
          <p:cNvSpPr txBox="1"/>
          <p:nvPr/>
        </p:nvSpPr>
        <p:spPr>
          <a:xfrm>
            <a:off x="2656288" y="5139542"/>
            <a:ext cx="1901739" cy="307777"/>
          </a:xfrm>
          <a:prstGeom prst="rect">
            <a:avLst/>
          </a:prstGeom>
          <a:noFill/>
        </p:spPr>
        <p:txBody>
          <a:bodyPr wrap="none" rtlCol="0">
            <a:spAutoFit/>
          </a:bodyPr>
          <a:lstStyle/>
          <a:p>
            <a:r>
              <a:rPr lang="en-US" sz="1400"/>
              <a:t>Deploy </a:t>
            </a:r>
            <a:r>
              <a:rPr lang="en-US" sz="1400" err="1"/>
              <a:t>Mgmt</a:t>
            </a:r>
            <a:r>
              <a:rPr lang="en-US" sz="1400"/>
              <a:t> Node</a:t>
            </a:r>
          </a:p>
        </p:txBody>
      </p:sp>
      <p:sp>
        <p:nvSpPr>
          <p:cNvPr id="26" name="TextBox 25">
            <a:extLst>
              <a:ext uri="{FF2B5EF4-FFF2-40B4-BE49-F238E27FC236}">
                <a16:creationId xmlns:a16="http://schemas.microsoft.com/office/drawing/2014/main" id="{6EB2B57E-AFD9-40AA-999C-73FA17A2C9EB}"/>
              </a:ext>
            </a:extLst>
          </p:cNvPr>
          <p:cNvSpPr txBox="1"/>
          <p:nvPr/>
        </p:nvSpPr>
        <p:spPr>
          <a:xfrm>
            <a:off x="741104" y="5144787"/>
            <a:ext cx="2069797" cy="307777"/>
          </a:xfrm>
          <a:prstGeom prst="rect">
            <a:avLst/>
          </a:prstGeom>
          <a:noFill/>
        </p:spPr>
        <p:txBody>
          <a:bodyPr wrap="none" rtlCol="0">
            <a:spAutoFit/>
          </a:bodyPr>
          <a:lstStyle/>
          <a:p>
            <a:r>
              <a:rPr lang="en-US" sz="1400"/>
              <a:t>Download Conf Node</a:t>
            </a:r>
          </a:p>
        </p:txBody>
      </p:sp>
      <p:sp>
        <p:nvSpPr>
          <p:cNvPr id="27" name="TextBox 26">
            <a:extLst>
              <a:ext uri="{FF2B5EF4-FFF2-40B4-BE49-F238E27FC236}">
                <a16:creationId xmlns:a16="http://schemas.microsoft.com/office/drawing/2014/main" id="{62BB20DA-3857-45ED-BF92-C7D940ACE4FF}"/>
              </a:ext>
            </a:extLst>
          </p:cNvPr>
          <p:cNvSpPr txBox="1"/>
          <p:nvPr/>
        </p:nvSpPr>
        <p:spPr>
          <a:xfrm>
            <a:off x="5608197" y="4493167"/>
            <a:ext cx="1340688" cy="523220"/>
          </a:xfrm>
          <a:prstGeom prst="rect">
            <a:avLst/>
          </a:prstGeom>
          <a:noFill/>
        </p:spPr>
        <p:txBody>
          <a:bodyPr wrap="none" rtlCol="0">
            <a:spAutoFit/>
          </a:bodyPr>
          <a:lstStyle/>
          <a:p>
            <a:r>
              <a:rPr lang="en-US" sz="1400"/>
              <a:t>Deploy Conf </a:t>
            </a:r>
            <a:br>
              <a:rPr lang="en-US" sz="1400"/>
            </a:br>
            <a:r>
              <a:rPr lang="en-US" sz="1400"/>
              <a:t>Node</a:t>
            </a:r>
          </a:p>
        </p:txBody>
      </p:sp>
      <p:sp>
        <p:nvSpPr>
          <p:cNvPr id="28" name="Rectangle 27">
            <a:extLst>
              <a:ext uri="{FF2B5EF4-FFF2-40B4-BE49-F238E27FC236}">
                <a16:creationId xmlns:a16="http://schemas.microsoft.com/office/drawing/2014/main" id="{DCC26D66-CA83-473B-9725-941189EEA86C}"/>
              </a:ext>
            </a:extLst>
          </p:cNvPr>
          <p:cNvSpPr/>
          <p:nvPr/>
        </p:nvSpPr>
        <p:spPr>
          <a:xfrm>
            <a:off x="7176362" y="2813948"/>
            <a:ext cx="4262232" cy="13796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Conf Node (1</a:t>
            </a:r>
            <a:r>
              <a:rPr lang="nb-NO" sz="2000"/>
              <a:t>0</a:t>
            </a:r>
            <a:r>
              <a:rPr lang="en-US" sz="2000"/>
              <a:t> vCPU)</a:t>
            </a:r>
          </a:p>
          <a:p>
            <a:pPr algn="ctr"/>
            <a:r>
              <a:rPr lang="en-US" sz="2000"/>
              <a:t>Capacity ~</a:t>
            </a:r>
            <a:r>
              <a:rPr lang="nb-NO" sz="2000"/>
              <a:t>20 </a:t>
            </a:r>
            <a:r>
              <a:rPr lang="en-US" sz="2000"/>
              <a:t>HD</a:t>
            </a:r>
            <a:endParaRPr lang="nb-NO" sz="2000"/>
          </a:p>
        </p:txBody>
      </p:sp>
      <p:sp>
        <p:nvSpPr>
          <p:cNvPr id="29" name="Rectangle 28">
            <a:extLst>
              <a:ext uri="{FF2B5EF4-FFF2-40B4-BE49-F238E27FC236}">
                <a16:creationId xmlns:a16="http://schemas.microsoft.com/office/drawing/2014/main" id="{F73CE5E0-9877-409E-A520-41B54AEF7FF8}"/>
              </a:ext>
            </a:extLst>
          </p:cNvPr>
          <p:cNvSpPr/>
          <p:nvPr/>
        </p:nvSpPr>
        <p:spPr>
          <a:xfrm>
            <a:off x="742365" y="2750449"/>
            <a:ext cx="4262232" cy="143291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a:t>Pexip Conf Node (1</a:t>
            </a:r>
            <a:r>
              <a:rPr lang="nb-NO" sz="2000"/>
              <a:t>0</a:t>
            </a:r>
            <a:r>
              <a:rPr lang="en-US" sz="2000"/>
              <a:t> vCPU)</a:t>
            </a:r>
          </a:p>
          <a:p>
            <a:pPr algn="ctr"/>
            <a:r>
              <a:rPr lang="en-US" sz="2000"/>
              <a:t>Capacity ~</a:t>
            </a:r>
            <a:r>
              <a:rPr lang="nb-NO" sz="2000"/>
              <a:t>20 </a:t>
            </a:r>
            <a:r>
              <a:rPr lang="en-US" sz="2000"/>
              <a:t>HD</a:t>
            </a:r>
            <a:endParaRPr lang="nb-NO" sz="2000"/>
          </a:p>
        </p:txBody>
      </p:sp>
      <p:sp>
        <p:nvSpPr>
          <p:cNvPr id="30" name="Freeform 53">
            <a:extLst>
              <a:ext uri="{FF2B5EF4-FFF2-40B4-BE49-F238E27FC236}">
                <a16:creationId xmlns:a16="http://schemas.microsoft.com/office/drawing/2014/main" id="{119A1C9D-0A5C-451A-962C-2BFC85DB0A84}"/>
              </a:ext>
            </a:extLst>
          </p:cNvPr>
          <p:cNvSpPr/>
          <p:nvPr/>
        </p:nvSpPr>
        <p:spPr>
          <a:xfrm flipV="1">
            <a:off x="107852" y="1423035"/>
            <a:ext cx="1887609" cy="4723512"/>
          </a:xfrm>
          <a:custGeom>
            <a:avLst/>
            <a:gdLst>
              <a:gd name="connsiteX0" fmla="*/ 0 w 640320"/>
              <a:gd name="connsiteY0" fmla="*/ 0 h 2317750"/>
              <a:gd name="connsiteX1" fmla="*/ 640291 w 640320"/>
              <a:gd name="connsiteY1" fmla="*/ 1270000 h 2317750"/>
              <a:gd name="connsiteX2" fmla="*/ 21166 w 640320"/>
              <a:gd name="connsiteY2" fmla="*/ 2317750 h 2317750"/>
              <a:gd name="connsiteX0" fmla="*/ 29099 w 177382"/>
              <a:gd name="connsiteY0" fmla="*/ 0 h 2317750"/>
              <a:gd name="connsiteX1" fmla="*/ 26 w 177382"/>
              <a:gd name="connsiteY1" fmla="*/ 677721 h 2317750"/>
              <a:gd name="connsiteX2" fmla="*/ 50265 w 177382"/>
              <a:gd name="connsiteY2" fmla="*/ 2317750 h 2317750"/>
              <a:gd name="connsiteX0" fmla="*/ 29099 w 987006"/>
              <a:gd name="connsiteY0" fmla="*/ 0 h 2181070"/>
              <a:gd name="connsiteX1" fmla="*/ 26 w 987006"/>
              <a:gd name="connsiteY1" fmla="*/ 677721 h 2181070"/>
              <a:gd name="connsiteX2" fmla="*/ 937028 w 987006"/>
              <a:gd name="connsiteY2" fmla="*/ 2181070 h 2181070"/>
              <a:gd name="connsiteX0" fmla="*/ 0 w 1054518"/>
              <a:gd name="connsiteY0" fmla="*/ 0 h 2181070"/>
              <a:gd name="connsiteX1" fmla="*/ 934924 w 1054518"/>
              <a:gd name="connsiteY1" fmla="*/ 814401 h 2181070"/>
              <a:gd name="connsiteX2" fmla="*/ 907929 w 1054518"/>
              <a:gd name="connsiteY2" fmla="*/ 2181070 h 2181070"/>
              <a:gd name="connsiteX0" fmla="*/ 0 w 571089"/>
              <a:gd name="connsiteY0" fmla="*/ 0 h 2044388"/>
              <a:gd name="connsiteX1" fmla="*/ 451495 w 571089"/>
              <a:gd name="connsiteY1" fmla="*/ 677719 h 2044388"/>
              <a:gd name="connsiteX2" fmla="*/ 424500 w 571089"/>
              <a:gd name="connsiteY2" fmla="*/ 2044388 h 2044388"/>
              <a:gd name="connsiteX0" fmla="*/ 0 w 424500"/>
              <a:gd name="connsiteY0" fmla="*/ 0 h 2044388"/>
              <a:gd name="connsiteX1" fmla="*/ 424500 w 424500"/>
              <a:gd name="connsiteY1" fmla="*/ 2044388 h 2044388"/>
              <a:gd name="connsiteX0" fmla="*/ 0 w 424500"/>
              <a:gd name="connsiteY0" fmla="*/ 0 h 2044388"/>
              <a:gd name="connsiteX1" fmla="*/ 225982 w 424500"/>
              <a:gd name="connsiteY1" fmla="*/ 1117536 h 2044388"/>
              <a:gd name="connsiteX2" fmla="*/ 424500 w 424500"/>
              <a:gd name="connsiteY2" fmla="*/ 2044388 h 2044388"/>
              <a:gd name="connsiteX0" fmla="*/ 0 w 563524"/>
              <a:gd name="connsiteY0" fmla="*/ 0 h 2044388"/>
              <a:gd name="connsiteX1" fmla="*/ 563524 w 563524"/>
              <a:gd name="connsiteY1" fmla="*/ 320235 h 2044388"/>
              <a:gd name="connsiteX2" fmla="*/ 424500 w 563524"/>
              <a:gd name="connsiteY2" fmla="*/ 2044388 h 2044388"/>
              <a:gd name="connsiteX0" fmla="*/ 0 w 563524"/>
              <a:gd name="connsiteY0" fmla="*/ 152439 h 2196827"/>
              <a:gd name="connsiteX1" fmla="*/ 563524 w 563524"/>
              <a:gd name="connsiteY1" fmla="*/ 472674 h 2196827"/>
              <a:gd name="connsiteX2" fmla="*/ 424500 w 563524"/>
              <a:gd name="connsiteY2" fmla="*/ 2196827 h 2196827"/>
              <a:gd name="connsiteX0" fmla="*/ 0 w 567229"/>
              <a:gd name="connsiteY0" fmla="*/ 152439 h 2196827"/>
              <a:gd name="connsiteX1" fmla="*/ 563524 w 567229"/>
              <a:gd name="connsiteY1" fmla="*/ 472674 h 2196827"/>
              <a:gd name="connsiteX2" fmla="*/ 424500 w 567229"/>
              <a:gd name="connsiteY2" fmla="*/ 2196827 h 2196827"/>
              <a:gd name="connsiteX0" fmla="*/ 0 w 581850"/>
              <a:gd name="connsiteY0" fmla="*/ 152439 h 2196827"/>
              <a:gd name="connsiteX1" fmla="*/ 563524 w 581850"/>
              <a:gd name="connsiteY1" fmla="*/ 472674 h 2196827"/>
              <a:gd name="connsiteX2" fmla="*/ 424500 w 581850"/>
              <a:gd name="connsiteY2" fmla="*/ 2196827 h 2196827"/>
              <a:gd name="connsiteX0" fmla="*/ 0 w 510702"/>
              <a:gd name="connsiteY0" fmla="*/ 71584 h 2115972"/>
              <a:gd name="connsiteX1" fmla="*/ 440521 w 510702"/>
              <a:gd name="connsiteY1" fmla="*/ 528501 h 2115972"/>
              <a:gd name="connsiteX2" fmla="*/ 424500 w 510702"/>
              <a:gd name="connsiteY2" fmla="*/ 2115972 h 2115972"/>
              <a:gd name="connsiteX0" fmla="*/ 0 w 530355"/>
              <a:gd name="connsiteY0" fmla="*/ 71584 h 2115972"/>
              <a:gd name="connsiteX1" fmla="*/ 440521 w 530355"/>
              <a:gd name="connsiteY1" fmla="*/ 528501 h 2115972"/>
              <a:gd name="connsiteX2" fmla="*/ 424500 w 530355"/>
              <a:gd name="connsiteY2" fmla="*/ 2115972 h 2115972"/>
              <a:gd name="connsiteX0" fmla="*/ 0 w 530355"/>
              <a:gd name="connsiteY0" fmla="*/ 202812 h 2247200"/>
              <a:gd name="connsiteX1" fmla="*/ 440521 w 530355"/>
              <a:gd name="connsiteY1" fmla="*/ 659729 h 2247200"/>
              <a:gd name="connsiteX2" fmla="*/ 424500 w 530355"/>
              <a:gd name="connsiteY2" fmla="*/ 2247200 h 2247200"/>
              <a:gd name="connsiteX0" fmla="*/ 0 w 530355"/>
              <a:gd name="connsiteY0" fmla="*/ 1 h 2044389"/>
              <a:gd name="connsiteX1" fmla="*/ 440521 w 530355"/>
              <a:gd name="connsiteY1" fmla="*/ 456918 h 2044389"/>
              <a:gd name="connsiteX2" fmla="*/ 424500 w 530355"/>
              <a:gd name="connsiteY2" fmla="*/ 2044389 h 2044389"/>
              <a:gd name="connsiteX0" fmla="*/ 0 w 526476"/>
              <a:gd name="connsiteY0" fmla="*/ 1 h 2044389"/>
              <a:gd name="connsiteX1" fmla="*/ 431940 w 526476"/>
              <a:gd name="connsiteY1" fmla="*/ 548039 h 2044389"/>
              <a:gd name="connsiteX2" fmla="*/ 424500 w 526476"/>
              <a:gd name="connsiteY2" fmla="*/ 2044389 h 2044389"/>
              <a:gd name="connsiteX0" fmla="*/ 0 w 532487"/>
              <a:gd name="connsiteY0" fmla="*/ 1 h 2044389"/>
              <a:gd name="connsiteX1" fmla="*/ 431940 w 532487"/>
              <a:gd name="connsiteY1" fmla="*/ 548039 h 2044389"/>
              <a:gd name="connsiteX2" fmla="*/ 424500 w 532487"/>
              <a:gd name="connsiteY2" fmla="*/ 2044389 h 2044389"/>
              <a:gd name="connsiteX0" fmla="*/ 0 w 549817"/>
              <a:gd name="connsiteY0" fmla="*/ 1 h 2044389"/>
              <a:gd name="connsiteX1" fmla="*/ 431940 w 549817"/>
              <a:gd name="connsiteY1" fmla="*/ 548039 h 2044389"/>
              <a:gd name="connsiteX2" fmla="*/ 454755 w 549817"/>
              <a:gd name="connsiteY2" fmla="*/ 2044389 h 2044389"/>
              <a:gd name="connsiteX0" fmla="*/ 0 w 1064151"/>
              <a:gd name="connsiteY0" fmla="*/ 7108154 h 7109253"/>
              <a:gd name="connsiteX1" fmla="*/ 946274 w 1064151"/>
              <a:gd name="connsiteY1" fmla="*/ 24879 h 7109253"/>
              <a:gd name="connsiteX2" fmla="*/ 969089 w 1064151"/>
              <a:gd name="connsiteY2" fmla="*/ 1521229 h 7109253"/>
              <a:gd name="connsiteX0" fmla="*/ 30423 w 1094574"/>
              <a:gd name="connsiteY0" fmla="*/ 7116000 h 7116001"/>
              <a:gd name="connsiteX1" fmla="*/ 976697 w 1094574"/>
              <a:gd name="connsiteY1" fmla="*/ 32725 h 7116001"/>
              <a:gd name="connsiteX2" fmla="*/ 999512 w 1094574"/>
              <a:gd name="connsiteY2" fmla="*/ 1529075 h 7116001"/>
              <a:gd name="connsiteX0" fmla="*/ 30423 w 991853"/>
              <a:gd name="connsiteY0" fmla="*/ 7720067 h 7720068"/>
              <a:gd name="connsiteX1" fmla="*/ 976697 w 991853"/>
              <a:gd name="connsiteY1" fmla="*/ 636792 h 7720068"/>
              <a:gd name="connsiteX2" fmla="*/ 324827 w 991853"/>
              <a:gd name="connsiteY2" fmla="*/ 60158 h 7720068"/>
              <a:gd name="connsiteX0" fmla="*/ 30423 w 986803"/>
              <a:gd name="connsiteY0" fmla="*/ 7667546 h 7667547"/>
              <a:gd name="connsiteX1" fmla="*/ 976697 w 986803"/>
              <a:gd name="connsiteY1" fmla="*/ 584271 h 7667547"/>
              <a:gd name="connsiteX2" fmla="*/ 324827 w 986803"/>
              <a:gd name="connsiteY2" fmla="*/ 7637 h 7667547"/>
              <a:gd name="connsiteX0" fmla="*/ 166601 w 461005"/>
              <a:gd name="connsiteY0" fmla="*/ 7669749 h 7669750"/>
              <a:gd name="connsiteX1" fmla="*/ 199176 w 461005"/>
              <a:gd name="connsiteY1" fmla="*/ 313115 h 7669750"/>
              <a:gd name="connsiteX2" fmla="*/ 461005 w 461005"/>
              <a:gd name="connsiteY2" fmla="*/ 9840 h 7669750"/>
              <a:gd name="connsiteX0" fmla="*/ 166601 w 461005"/>
              <a:gd name="connsiteY0" fmla="*/ 7713289 h 7713290"/>
              <a:gd name="connsiteX1" fmla="*/ 199176 w 461005"/>
              <a:gd name="connsiteY1" fmla="*/ 356655 h 7713290"/>
              <a:gd name="connsiteX2" fmla="*/ 461005 w 461005"/>
              <a:gd name="connsiteY2" fmla="*/ 53380 h 7713290"/>
              <a:gd name="connsiteX0" fmla="*/ 89773 w 384177"/>
              <a:gd name="connsiteY0" fmla="*/ 7713289 h 7713290"/>
              <a:gd name="connsiteX1" fmla="*/ 122348 w 384177"/>
              <a:gd name="connsiteY1" fmla="*/ 356655 h 7713290"/>
              <a:gd name="connsiteX2" fmla="*/ 384177 w 384177"/>
              <a:gd name="connsiteY2" fmla="*/ 53380 h 7713290"/>
              <a:gd name="connsiteX0" fmla="*/ 105836 w 400240"/>
              <a:gd name="connsiteY0" fmla="*/ 7674700 h 7674701"/>
              <a:gd name="connsiteX1" fmla="*/ 83953 w 400240"/>
              <a:gd name="connsiteY1" fmla="*/ 819226 h 7674701"/>
              <a:gd name="connsiteX2" fmla="*/ 400240 w 400240"/>
              <a:gd name="connsiteY2" fmla="*/ 14791 h 7674701"/>
              <a:gd name="connsiteX0" fmla="*/ 99275 w 393679"/>
              <a:gd name="connsiteY0" fmla="*/ 7674700 h 7674701"/>
              <a:gd name="connsiteX1" fmla="*/ 77392 w 393679"/>
              <a:gd name="connsiteY1" fmla="*/ 819226 h 7674701"/>
              <a:gd name="connsiteX2" fmla="*/ 393679 w 393679"/>
              <a:gd name="connsiteY2" fmla="*/ 14791 h 7674701"/>
              <a:gd name="connsiteX0" fmla="*/ 54479 w 348883"/>
              <a:gd name="connsiteY0" fmla="*/ 7674700 h 7674701"/>
              <a:gd name="connsiteX1" fmla="*/ 32596 w 348883"/>
              <a:gd name="connsiteY1" fmla="*/ 819226 h 7674701"/>
              <a:gd name="connsiteX2" fmla="*/ 348883 w 348883"/>
              <a:gd name="connsiteY2" fmla="*/ 14791 h 7674701"/>
              <a:gd name="connsiteX0" fmla="*/ 54479 w 348883"/>
              <a:gd name="connsiteY0" fmla="*/ 7941590 h 7941591"/>
              <a:gd name="connsiteX1" fmla="*/ 32596 w 348883"/>
              <a:gd name="connsiteY1" fmla="*/ 1086116 h 7941591"/>
              <a:gd name="connsiteX2" fmla="*/ 348883 w 348883"/>
              <a:gd name="connsiteY2" fmla="*/ 281681 h 7941591"/>
              <a:gd name="connsiteX0" fmla="*/ 70213 w 364617"/>
              <a:gd name="connsiteY0" fmla="*/ 7679907 h 7679908"/>
              <a:gd name="connsiteX1" fmla="*/ 15050 w 364617"/>
              <a:gd name="connsiteY1" fmla="*/ 1940654 h 7679908"/>
              <a:gd name="connsiteX2" fmla="*/ 364617 w 364617"/>
              <a:gd name="connsiteY2" fmla="*/ 19998 h 7679908"/>
              <a:gd name="connsiteX0" fmla="*/ 79365 w 373769"/>
              <a:gd name="connsiteY0" fmla="*/ 7679907 h 7805977"/>
              <a:gd name="connsiteX1" fmla="*/ 28727 w 373769"/>
              <a:gd name="connsiteY1" fmla="*/ 7260245 h 7805977"/>
              <a:gd name="connsiteX2" fmla="*/ 24202 w 373769"/>
              <a:gd name="connsiteY2" fmla="*/ 1940654 h 7805977"/>
              <a:gd name="connsiteX3" fmla="*/ 373769 w 373769"/>
              <a:gd name="connsiteY3" fmla="*/ 19998 h 7805977"/>
              <a:gd name="connsiteX0" fmla="*/ 75933 w 370337"/>
              <a:gd name="connsiteY0" fmla="*/ 7679907 h 7679906"/>
              <a:gd name="connsiteX1" fmla="*/ 39866 w 370337"/>
              <a:gd name="connsiteY1" fmla="*/ 6615718 h 7679906"/>
              <a:gd name="connsiteX2" fmla="*/ 20770 w 370337"/>
              <a:gd name="connsiteY2" fmla="*/ 1940654 h 7679906"/>
              <a:gd name="connsiteX3" fmla="*/ 370337 w 370337"/>
              <a:gd name="connsiteY3" fmla="*/ 19998 h 7679906"/>
              <a:gd name="connsiteX0" fmla="*/ 40787 w 335191"/>
              <a:gd name="connsiteY0" fmla="*/ 7762894 h 7762893"/>
              <a:gd name="connsiteX1" fmla="*/ 4720 w 335191"/>
              <a:gd name="connsiteY1" fmla="*/ 6698705 h 7762893"/>
              <a:gd name="connsiteX2" fmla="*/ 47550 w 335191"/>
              <a:gd name="connsiteY2" fmla="*/ 1365399 h 7762893"/>
              <a:gd name="connsiteX3" fmla="*/ 335191 w 335191"/>
              <a:gd name="connsiteY3" fmla="*/ 102985 h 7762893"/>
              <a:gd name="connsiteX0" fmla="*/ 29723 w 324127"/>
              <a:gd name="connsiteY0" fmla="*/ 7762894 h 7762893"/>
              <a:gd name="connsiteX1" fmla="*/ 10048 w 324127"/>
              <a:gd name="connsiteY1" fmla="*/ 7000399 h 7762893"/>
              <a:gd name="connsiteX2" fmla="*/ 36486 w 324127"/>
              <a:gd name="connsiteY2" fmla="*/ 1365399 h 7762893"/>
              <a:gd name="connsiteX3" fmla="*/ 324127 w 324127"/>
              <a:gd name="connsiteY3" fmla="*/ 102985 h 7762893"/>
              <a:gd name="connsiteX0" fmla="*/ 34240 w 328644"/>
              <a:gd name="connsiteY0" fmla="*/ 7770532 h 7770531"/>
              <a:gd name="connsiteX1" fmla="*/ 14565 w 328644"/>
              <a:gd name="connsiteY1" fmla="*/ 7008037 h 7770531"/>
              <a:gd name="connsiteX2" fmla="*/ 31896 w 328644"/>
              <a:gd name="connsiteY2" fmla="*/ 1345611 h 7770531"/>
              <a:gd name="connsiteX3" fmla="*/ 328644 w 328644"/>
              <a:gd name="connsiteY3" fmla="*/ 110623 h 7770531"/>
              <a:gd name="connsiteX0" fmla="*/ 34240 w 328644"/>
              <a:gd name="connsiteY0" fmla="*/ 7759229 h 7759228"/>
              <a:gd name="connsiteX1" fmla="*/ 14565 w 328644"/>
              <a:gd name="connsiteY1" fmla="*/ 6996734 h 7759228"/>
              <a:gd name="connsiteX2" fmla="*/ 31896 w 328644"/>
              <a:gd name="connsiteY2" fmla="*/ 1375448 h 7759228"/>
              <a:gd name="connsiteX3" fmla="*/ 328644 w 328644"/>
              <a:gd name="connsiteY3" fmla="*/ 99320 h 7759228"/>
              <a:gd name="connsiteX0" fmla="*/ 34240 w 319537"/>
              <a:gd name="connsiteY0" fmla="*/ 7553631 h 7553630"/>
              <a:gd name="connsiteX1" fmla="*/ 14565 w 319537"/>
              <a:gd name="connsiteY1" fmla="*/ 6791136 h 7553630"/>
              <a:gd name="connsiteX2" fmla="*/ 31896 w 319537"/>
              <a:gd name="connsiteY2" fmla="*/ 1169850 h 7553630"/>
              <a:gd name="connsiteX3" fmla="*/ 319537 w 319537"/>
              <a:gd name="connsiteY3" fmla="*/ 209130 h 7553630"/>
              <a:gd name="connsiteX0" fmla="*/ 59083 w 344380"/>
              <a:gd name="connsiteY0" fmla="*/ 7553631 h 7553630"/>
              <a:gd name="connsiteX1" fmla="*/ 2981 w 344380"/>
              <a:gd name="connsiteY1" fmla="*/ 6736281 h 7553630"/>
              <a:gd name="connsiteX2" fmla="*/ 56739 w 344380"/>
              <a:gd name="connsiteY2" fmla="*/ 1169850 h 7553630"/>
              <a:gd name="connsiteX3" fmla="*/ 344380 w 344380"/>
              <a:gd name="connsiteY3" fmla="*/ 209130 h 7553630"/>
              <a:gd name="connsiteX0" fmla="*/ 77266 w 362563"/>
              <a:gd name="connsiteY0" fmla="*/ 7658437 h 7658436"/>
              <a:gd name="connsiteX1" fmla="*/ 21164 w 362563"/>
              <a:gd name="connsiteY1" fmla="*/ 6841087 h 7658436"/>
              <a:gd name="connsiteX2" fmla="*/ 27567 w 362563"/>
              <a:gd name="connsiteY2" fmla="*/ 1055240 h 7658436"/>
              <a:gd name="connsiteX3" fmla="*/ 362563 w 362563"/>
              <a:gd name="connsiteY3" fmla="*/ 313936 h 7658436"/>
              <a:gd name="connsiteX0" fmla="*/ 77266 w 355277"/>
              <a:gd name="connsiteY0" fmla="*/ 8129916 h 8129915"/>
              <a:gd name="connsiteX1" fmla="*/ 21164 w 355277"/>
              <a:gd name="connsiteY1" fmla="*/ 7312566 h 8129915"/>
              <a:gd name="connsiteX2" fmla="*/ 27567 w 355277"/>
              <a:gd name="connsiteY2" fmla="*/ 1526719 h 8129915"/>
              <a:gd name="connsiteX3" fmla="*/ 355277 w 355277"/>
              <a:gd name="connsiteY3" fmla="*/ 58605 h 8129915"/>
              <a:gd name="connsiteX0" fmla="*/ 86164 w 364175"/>
              <a:gd name="connsiteY0" fmla="*/ 8086567 h 8086566"/>
              <a:gd name="connsiteX1" fmla="*/ 30062 w 364175"/>
              <a:gd name="connsiteY1" fmla="*/ 7269217 h 8086566"/>
              <a:gd name="connsiteX2" fmla="*/ 23715 w 364175"/>
              <a:gd name="connsiteY2" fmla="*/ 2100473 h 8086566"/>
              <a:gd name="connsiteX3" fmla="*/ 364175 w 364175"/>
              <a:gd name="connsiteY3" fmla="*/ 15256 h 8086566"/>
              <a:gd name="connsiteX0" fmla="*/ 69685 w 347696"/>
              <a:gd name="connsiteY0" fmla="*/ 8100134 h 8100133"/>
              <a:gd name="connsiteX1" fmla="*/ 13583 w 347696"/>
              <a:gd name="connsiteY1" fmla="*/ 7282784 h 8100133"/>
              <a:gd name="connsiteX2" fmla="*/ 32735 w 347696"/>
              <a:gd name="connsiteY2" fmla="*/ 1771206 h 8100133"/>
              <a:gd name="connsiteX3" fmla="*/ 347696 w 347696"/>
              <a:gd name="connsiteY3" fmla="*/ 28823 h 8100133"/>
            </a:gdLst>
            <a:ahLst/>
            <a:cxnLst>
              <a:cxn ang="0">
                <a:pos x="connsiteX0" y="connsiteY0"/>
              </a:cxn>
              <a:cxn ang="0">
                <a:pos x="connsiteX1" y="connsiteY1"/>
              </a:cxn>
              <a:cxn ang="0">
                <a:pos x="connsiteX2" y="connsiteY2"/>
              </a:cxn>
              <a:cxn ang="0">
                <a:pos x="connsiteX3" y="connsiteY3"/>
              </a:cxn>
            </a:cxnLst>
            <a:rect l="l" t="t" r="r" b="b"/>
            <a:pathLst>
              <a:path w="347696" h="8100133">
                <a:moveTo>
                  <a:pt x="69685" y="8100134"/>
                </a:moveTo>
                <a:cubicBezTo>
                  <a:pt x="66288" y="8030190"/>
                  <a:pt x="22777" y="8239326"/>
                  <a:pt x="13583" y="7282784"/>
                </a:cubicBezTo>
                <a:cubicBezTo>
                  <a:pt x="4389" y="6326242"/>
                  <a:pt x="-19729" y="2977914"/>
                  <a:pt x="32735" y="1771206"/>
                </a:cubicBezTo>
                <a:cubicBezTo>
                  <a:pt x="81764" y="59449"/>
                  <a:pt x="149543" y="-83138"/>
                  <a:pt x="347696" y="28823"/>
                </a:cubicBezTo>
              </a:path>
            </a:pathLst>
          </a:custGeom>
          <a:ln w="38100" cmpd="sng">
            <a:solidFill>
              <a:schemeClr val="accent3">
                <a:lumMod val="75000"/>
              </a:schemeClr>
            </a:solidFill>
            <a:prstDash val="sysDot"/>
            <a:headEnd type="arrow" w="sm" len="sm"/>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31" name="TextBox 30">
            <a:extLst>
              <a:ext uri="{FF2B5EF4-FFF2-40B4-BE49-F238E27FC236}">
                <a16:creationId xmlns:a16="http://schemas.microsoft.com/office/drawing/2014/main" id="{BBA8F671-CFCC-4B05-8FCB-DCA119A57316}"/>
              </a:ext>
            </a:extLst>
          </p:cNvPr>
          <p:cNvSpPr txBox="1"/>
          <p:nvPr/>
        </p:nvSpPr>
        <p:spPr>
          <a:xfrm>
            <a:off x="335360" y="947817"/>
            <a:ext cx="1707903" cy="307777"/>
          </a:xfrm>
          <a:prstGeom prst="rect">
            <a:avLst/>
          </a:prstGeom>
          <a:noFill/>
        </p:spPr>
        <p:txBody>
          <a:bodyPr wrap="none" rtlCol="0">
            <a:spAutoFit/>
          </a:bodyPr>
          <a:lstStyle/>
          <a:p>
            <a:r>
              <a:rPr lang="en-US" sz="1400"/>
              <a:t>Configure Conf Node</a:t>
            </a:r>
          </a:p>
        </p:txBody>
      </p:sp>
      <p:sp>
        <p:nvSpPr>
          <p:cNvPr id="39" name="Date Placeholder 38">
            <a:extLst>
              <a:ext uri="{FF2B5EF4-FFF2-40B4-BE49-F238E27FC236}">
                <a16:creationId xmlns:a16="http://schemas.microsoft.com/office/drawing/2014/main" id="{DE2BB3A6-A4E5-4F24-9A72-C347B5CF901D}"/>
              </a:ext>
            </a:extLst>
          </p:cNvPr>
          <p:cNvSpPr>
            <a:spLocks noGrp="1"/>
          </p:cNvSpPr>
          <p:nvPr>
            <p:ph type="dt" sz="half" idx="10"/>
          </p:nvPr>
        </p:nvSpPr>
        <p:spPr/>
        <p:txBody>
          <a:bodyPr/>
          <a:lstStyle/>
          <a:p>
            <a:r>
              <a:rPr lang="en-US" noProof="0"/>
              <a:t>17 March, 2022</a:t>
            </a:r>
            <a:endParaRPr lang="en-GB" noProof="0"/>
          </a:p>
        </p:txBody>
      </p:sp>
      <p:sp>
        <p:nvSpPr>
          <p:cNvPr id="40" name="Footer Placeholder 39">
            <a:extLst>
              <a:ext uri="{FF2B5EF4-FFF2-40B4-BE49-F238E27FC236}">
                <a16:creationId xmlns:a16="http://schemas.microsoft.com/office/drawing/2014/main" id="{EC7D3B66-4B8B-4FD9-971C-236DDAD3F525}"/>
              </a:ext>
            </a:extLst>
          </p:cNvPr>
          <p:cNvSpPr>
            <a:spLocks noGrp="1"/>
          </p:cNvSpPr>
          <p:nvPr>
            <p:ph type="ftr" sz="quarter" idx="11"/>
          </p:nvPr>
        </p:nvSpPr>
        <p:spPr/>
        <p:txBody>
          <a:bodyPr/>
          <a:lstStyle/>
          <a:p>
            <a:r>
              <a:rPr lang="en-GB" noProof="0"/>
              <a:t>©2022 Pexip® AS. All Rights Reserved</a:t>
            </a:r>
            <a:endParaRPr lang="en-GB" noProof="0" dirty="0"/>
          </a:p>
        </p:txBody>
      </p:sp>
      <p:sp>
        <p:nvSpPr>
          <p:cNvPr id="41" name="Slide Number Placeholder 40">
            <a:extLst>
              <a:ext uri="{FF2B5EF4-FFF2-40B4-BE49-F238E27FC236}">
                <a16:creationId xmlns:a16="http://schemas.microsoft.com/office/drawing/2014/main" id="{A70BEF96-FC0B-4C84-A788-A702E063A894}"/>
              </a:ext>
            </a:extLst>
          </p:cNvPr>
          <p:cNvSpPr>
            <a:spLocks noGrp="1"/>
          </p:cNvSpPr>
          <p:nvPr>
            <p:ph type="sldNum" sz="quarter" idx="12"/>
          </p:nvPr>
        </p:nvSpPr>
        <p:spPr/>
        <p:txBody>
          <a:bodyPr/>
          <a:lstStyle/>
          <a:p>
            <a:fld id="{AF82C51F-475B-4DE1-B4BE-74973CDCE049}" type="slidenum">
              <a:rPr lang="en-GB" noProof="0" smtClean="0"/>
              <a:pPr/>
              <a:t>13</a:t>
            </a:fld>
            <a:endParaRPr lang="en-GB" noProof="0"/>
          </a:p>
        </p:txBody>
      </p:sp>
    </p:spTree>
    <p:extLst>
      <p:ext uri="{BB962C8B-B14F-4D97-AF65-F5344CB8AC3E}">
        <p14:creationId xmlns:p14="http://schemas.microsoft.com/office/powerpoint/2010/main" val="170406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2"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down)">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30"/>
                                        </p:tgtEl>
                                      </p:cBhvr>
                                    </p:animEffect>
                                    <p:set>
                                      <p:cBhvr>
                                        <p:cTn id="79" dur="1" fill="hold">
                                          <p:stCondLst>
                                            <p:cond delay="499"/>
                                          </p:stCondLst>
                                        </p:cTn>
                                        <p:tgtEl>
                                          <p:spTgt spid="3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1"/>
                                        </p:tgtEl>
                                      </p:cBhvr>
                                    </p:animEffect>
                                    <p:set>
                                      <p:cBhvr>
                                        <p:cTn id="82" dur="1" fill="hold">
                                          <p:stCondLst>
                                            <p:cond delay="499"/>
                                          </p:stCondLst>
                                        </p:cTn>
                                        <p:tgtEl>
                                          <p:spTgt spid="3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down)">
                                      <p:cBhvr>
                                        <p:cTn id="87" dur="500"/>
                                        <p:tgtEl>
                                          <p:spTgt spid="1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wipe(down)">
                                      <p:cBhvr>
                                        <p:cTn id="90" dur="500"/>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wipe(down)">
                                      <p:cBhvr>
                                        <p:cTn id="95" dur="500"/>
                                        <p:tgtEl>
                                          <p:spTgt spid="1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down)">
                                      <p:cBhvr>
                                        <p:cTn id="100" dur="500"/>
                                        <p:tgtEl>
                                          <p:spTgt spid="31"/>
                                        </p:tgtEl>
                                      </p:cBhvr>
                                    </p:animEffect>
                                  </p:childTnLst>
                                </p:cTn>
                              </p:par>
                              <p:par>
                                <p:cTn id="101" presetID="22" presetClass="entr" presetSubtype="4" fill="hold" grpId="2"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down)">
                                      <p:cBhvr>
                                        <p:cTn id="103" dur="500"/>
                                        <p:tgtEl>
                                          <p:spTgt spid="3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wipe(up)">
                                      <p:cBhvr>
                                        <p:cTn id="108" dur="500"/>
                                        <p:tgtEl>
                                          <p:spTgt spid="21"/>
                                        </p:tgtEl>
                                      </p:cBhvr>
                                    </p:animEffect>
                                  </p:childTnLst>
                                </p:cTn>
                              </p:par>
                              <p:par>
                                <p:cTn id="109" presetID="22" presetClass="entr" presetSubtype="4" fill="hold" grpId="2"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down)">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wipe(down)">
                                      <p:cBhvr>
                                        <p:cTn id="116" dur="500"/>
                                        <p:tgtEl>
                                          <p:spTgt spid="20"/>
                                        </p:tgtEl>
                                      </p:cBhvr>
                                    </p:animEffect>
                                  </p:childTnLst>
                                </p:cTn>
                              </p:par>
                              <p:par>
                                <p:cTn id="117" presetID="22" presetClass="entr" presetSubtype="4" fill="hold" grpId="2" nodeType="with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wipe(down)">
                                      <p:cBhvr>
                                        <p:cTn id="119" dur="500"/>
                                        <p:tgtEl>
                                          <p:spTgt spid="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wipe(down)">
                                      <p:cBhvr>
                                        <p:cTn id="124" dur="500"/>
                                        <p:tgtEl>
                                          <p:spTgt spid="1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down)">
                                      <p:cBhvr>
                                        <p:cTn id="1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7" grpId="0" animBg="1"/>
      <p:bldP spid="17" grpId="1" animBg="1"/>
      <p:bldP spid="18" grpId="0" animBg="1"/>
      <p:bldP spid="18" grpId="1" animBg="1"/>
      <p:bldP spid="19" grpId="0" animBg="1"/>
      <p:bldP spid="19" grpId="1" animBg="1"/>
      <p:bldP spid="20" grpId="0" animBg="1"/>
      <p:bldP spid="21" grpId="0" animBg="1"/>
      <p:bldP spid="25" grpId="0"/>
      <p:bldP spid="25" grpId="1"/>
      <p:bldP spid="26" grpId="0"/>
      <p:bldP spid="26" grpId="1"/>
      <p:bldP spid="26" grpId="2"/>
      <p:bldP spid="27" grpId="0"/>
      <p:bldP spid="27" grpId="1"/>
      <p:bldP spid="27" grpId="2"/>
      <p:bldP spid="28" grpId="0" animBg="1"/>
      <p:bldP spid="29" grpId="0" animBg="1"/>
      <p:bldP spid="30" grpId="0" animBg="1"/>
      <p:bldP spid="30" grpId="1" animBg="1"/>
      <p:bldP spid="30" grpId="2" animBg="1"/>
      <p:bldP spid="31" grpId="0"/>
      <p:bldP spid="31" grpId="1"/>
      <p:bldP spid="31"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r>
              <a:rPr lang="en-GB" dirty="0">
                <a:solidFill>
                  <a:srgbClr val="72D4DB"/>
                </a:solidFill>
              </a:rPr>
              <a:t>Login to the vCenter </a:t>
            </a:r>
            <a:r>
              <a:rPr lang="en-GB" sz="1800" b="1" i="0" u="none" strike="noStrike" baseline="0" dirty="0">
                <a:solidFill>
                  <a:srgbClr val="FF0000"/>
                </a:solidFill>
                <a:latin typeface="Calibri" panose="020F0502020204030204" pitchFamily="34" charset="0"/>
              </a:rPr>
              <a:t>using the HTML5 client option.</a:t>
            </a:r>
            <a:r>
              <a:rPr lang="en-GB" sz="1600" b="0" i="0" u="none" strike="noStrike" baseline="0" dirty="0">
                <a:solidFill>
                  <a:srgbClr val="72D4DB"/>
                </a:solidFill>
              </a:rPr>
              <a:t> </a:t>
            </a:r>
          </a:p>
          <a:p>
            <a:pPr marL="0" indent="0">
              <a:buNone/>
            </a:pPr>
            <a:endParaRPr lang="en-GB" b="0" i="0" u="none" strike="noStrike" baseline="0" dirty="0">
              <a:solidFill>
                <a:srgbClr val="72D4DB"/>
              </a:solidFill>
            </a:endParaRPr>
          </a:p>
          <a:p>
            <a:r>
              <a:rPr lang="en-GB" sz="1600" b="0" i="0" u="none" strike="noStrike" baseline="0" dirty="0">
                <a:solidFill>
                  <a:srgbClr val="72D4DB"/>
                </a:solidFill>
              </a:rPr>
              <a:t>Setting th</a:t>
            </a:r>
            <a:r>
              <a:rPr lang="en-GB" sz="1600" dirty="0">
                <a:solidFill>
                  <a:srgbClr val="72D4DB"/>
                </a:solidFill>
              </a:rPr>
              <a:t>e</a:t>
            </a:r>
            <a:r>
              <a:rPr lang="en-GB" sz="1600" b="0" i="0" u="none" strike="noStrike" baseline="0" dirty="0">
                <a:solidFill>
                  <a:srgbClr val="72D4DB"/>
                </a:solidFill>
              </a:rPr>
              <a:t> correct time </a:t>
            </a:r>
          </a:p>
          <a:p>
            <a:r>
              <a:rPr lang="en-GB" sz="1600" i="0" u="none" strike="noStrike" baseline="0" dirty="0">
                <a:solidFill>
                  <a:srgbClr val="72D4DB"/>
                </a:solidFill>
                <a:latin typeface="Calibri" panose="020F0502020204030204" pitchFamily="34" charset="0"/>
              </a:rPr>
              <a:t>Deployment and initial configuration of the Management Node </a:t>
            </a:r>
          </a:p>
          <a:p>
            <a:pPr marL="0" indent="0">
              <a:buNone/>
            </a:pPr>
            <a:endParaRPr lang="en-GB" dirty="0">
              <a:solidFill>
                <a:srgbClr val="72D4DB"/>
              </a:solidFill>
            </a:endParaRPr>
          </a:p>
          <a:p>
            <a:r>
              <a:rPr lang="en-GB" dirty="0">
                <a:solidFill>
                  <a:srgbClr val="72D4DB"/>
                </a:solidFill>
              </a:rPr>
              <a:t>Demonstrate your working Pexip Infinity deployment</a:t>
            </a:r>
            <a:endParaRPr lang="en-GB" dirty="0"/>
          </a:p>
        </p:txBody>
      </p:sp>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70668"/>
            <a:ext cx="11133686" cy="1962460"/>
          </a:xfrm>
        </p:spPr>
        <p:txBody>
          <a:bodyPr/>
          <a:lstStyle/>
          <a:p>
            <a:r>
              <a:rPr lang="en-GB" dirty="0"/>
              <a:t>Section 2 </a:t>
            </a:r>
            <a:r>
              <a:rPr lang="en-GB" sz="2400" dirty="0">
                <a:solidFill>
                  <a:srgbClr val="72D4DB"/>
                </a:solidFill>
              </a:rPr>
              <a:t>1. Deploy the Management Node</a:t>
            </a:r>
            <a:br>
              <a:rPr lang="en-GB" dirty="0"/>
            </a:br>
            <a:br>
              <a:rPr lang="en-GB" dirty="0"/>
            </a:b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14</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pic>
        <p:nvPicPr>
          <p:cNvPr id="13" name="Picture 12" descr="Graphical user interface, application, Word&#10;&#10;Description automatically generated">
            <a:extLst>
              <a:ext uri="{FF2B5EF4-FFF2-40B4-BE49-F238E27FC236}">
                <a16:creationId xmlns:a16="http://schemas.microsoft.com/office/drawing/2014/main" id="{5912E57B-4B91-42DF-9397-045AA90771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9691" y="196798"/>
            <a:ext cx="1951525" cy="1232337"/>
          </a:xfrm>
          <a:prstGeom prst="rect">
            <a:avLst/>
          </a:prstGeom>
        </p:spPr>
      </p:pic>
      <p:pic>
        <p:nvPicPr>
          <p:cNvPr id="11" name="Content Placeholder 10" descr="Background pattern&#10;&#10;Description automatically generated">
            <a:extLst>
              <a:ext uri="{FF2B5EF4-FFF2-40B4-BE49-F238E27FC236}">
                <a16:creationId xmlns:a16="http://schemas.microsoft.com/office/drawing/2014/main" id="{14F11D99-8C1C-405E-A961-5F5C5E13096F}"/>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089692" y="1904942"/>
            <a:ext cx="1951525" cy="1207610"/>
          </a:xfrm>
        </p:spPr>
      </p:pic>
      <p:pic>
        <p:nvPicPr>
          <p:cNvPr id="15" name="Picture 14" descr="Graphical user interface, text, email&#10;&#10;Description automatically generated">
            <a:extLst>
              <a:ext uri="{FF2B5EF4-FFF2-40B4-BE49-F238E27FC236}">
                <a16:creationId xmlns:a16="http://schemas.microsoft.com/office/drawing/2014/main" id="{658D5ADF-4B8A-4D37-A9EA-EDDF4CCEA9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9691" y="3604590"/>
            <a:ext cx="1951526" cy="1154692"/>
          </a:xfrm>
          <a:prstGeom prst="rect">
            <a:avLst/>
          </a:prstGeom>
        </p:spPr>
      </p:pic>
      <p:pic>
        <p:nvPicPr>
          <p:cNvPr id="17" name="Picture 16">
            <a:extLst>
              <a:ext uri="{FF2B5EF4-FFF2-40B4-BE49-F238E27FC236}">
                <a16:creationId xmlns:a16="http://schemas.microsoft.com/office/drawing/2014/main" id="{04C90CC2-B108-4C5C-BE43-2FE1769286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090493" y="5251322"/>
            <a:ext cx="1953728" cy="1154693"/>
          </a:xfrm>
          <a:prstGeom prst="rect">
            <a:avLst/>
          </a:prstGeom>
        </p:spPr>
      </p:pic>
      <p:cxnSp>
        <p:nvCxnSpPr>
          <p:cNvPr id="19" name="Straight Arrow Connector 18">
            <a:extLst>
              <a:ext uri="{FF2B5EF4-FFF2-40B4-BE49-F238E27FC236}">
                <a16:creationId xmlns:a16="http://schemas.microsoft.com/office/drawing/2014/main" id="{A7FDA940-98CF-4C92-9290-2481A2B971BB}"/>
              </a:ext>
            </a:extLst>
          </p:cNvPr>
          <p:cNvCxnSpPr/>
          <p:nvPr/>
        </p:nvCxnSpPr>
        <p:spPr>
          <a:xfrm>
            <a:off x="11107709" y="155413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0" name="Straight Arrow Connector 19">
            <a:extLst>
              <a:ext uri="{FF2B5EF4-FFF2-40B4-BE49-F238E27FC236}">
                <a16:creationId xmlns:a16="http://schemas.microsoft.com/office/drawing/2014/main" id="{683EF5B4-9F8A-43ED-B505-E279B2FF7F6D}"/>
              </a:ext>
            </a:extLst>
          </p:cNvPr>
          <p:cNvCxnSpPr/>
          <p:nvPr/>
        </p:nvCxnSpPr>
        <p:spPr>
          <a:xfrm>
            <a:off x="11173189" y="492953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48FDC7DA-426E-4BDE-893F-0C635C6DF345}"/>
              </a:ext>
            </a:extLst>
          </p:cNvPr>
          <p:cNvCxnSpPr/>
          <p:nvPr/>
        </p:nvCxnSpPr>
        <p:spPr>
          <a:xfrm>
            <a:off x="11119771" y="324270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4764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pPr>
              <a:buClr>
                <a:schemeClr val="bg1"/>
              </a:buClr>
              <a:buFont typeface="Arial" panose="020B0604020202020204" pitchFamily="34" charset="0"/>
              <a:buChar char="•"/>
            </a:pPr>
            <a:r>
              <a:rPr lang="en-GB" dirty="0">
                <a:solidFill>
                  <a:srgbClr val="72D4DB"/>
                </a:solidFill>
              </a:rPr>
              <a:t>DNS for the system</a:t>
            </a:r>
          </a:p>
          <a:p>
            <a:pPr>
              <a:buClr>
                <a:schemeClr val="bg1"/>
              </a:buClr>
              <a:buFont typeface="Arial" panose="020B0604020202020204" pitchFamily="34" charset="0"/>
              <a:buChar char="•"/>
            </a:pPr>
            <a:endParaRPr lang="en-GB" dirty="0">
              <a:solidFill>
                <a:srgbClr val="72D4DB"/>
              </a:solidFill>
            </a:endParaRPr>
          </a:p>
          <a:p>
            <a:pPr>
              <a:buClr>
                <a:schemeClr val="bg1"/>
              </a:buClr>
              <a:buFont typeface="Arial" panose="020B0604020202020204" pitchFamily="34" charset="0"/>
              <a:buChar char="•"/>
            </a:pPr>
            <a:r>
              <a:rPr lang="en-GB" dirty="0">
                <a:solidFill>
                  <a:srgbClr val="72D4DB"/>
                </a:solidFill>
              </a:rPr>
              <a:t>NTP for the System</a:t>
            </a:r>
          </a:p>
          <a:p>
            <a:pPr>
              <a:buClr>
                <a:schemeClr val="bg1"/>
              </a:buClr>
              <a:buFont typeface="Arial" panose="020B0604020202020204" pitchFamily="34" charset="0"/>
              <a:buChar char="•"/>
            </a:pPr>
            <a:endParaRPr lang="en-GB" dirty="0">
              <a:solidFill>
                <a:srgbClr val="72D4DB"/>
              </a:solidFill>
            </a:endParaRPr>
          </a:p>
          <a:p>
            <a:pPr>
              <a:buClr>
                <a:schemeClr val="bg1"/>
              </a:buClr>
              <a:buFont typeface="Arial" panose="020B0604020202020204" pitchFamily="34" charset="0"/>
              <a:buChar char="•"/>
            </a:pPr>
            <a:r>
              <a:rPr lang="en-GB" dirty="0">
                <a:solidFill>
                  <a:srgbClr val="72D4DB"/>
                </a:solidFill>
              </a:rPr>
              <a:t>DNS &amp; NTP for </a:t>
            </a:r>
            <a:r>
              <a:rPr lang="en-GB" dirty="0" err="1">
                <a:solidFill>
                  <a:srgbClr val="72D4DB"/>
                </a:solidFill>
              </a:rPr>
              <a:t>mgr</a:t>
            </a:r>
            <a:r>
              <a:rPr lang="en-GB" dirty="0">
                <a:solidFill>
                  <a:srgbClr val="72D4DB"/>
                </a:solidFill>
              </a:rPr>
              <a:t> node</a:t>
            </a:r>
          </a:p>
          <a:p>
            <a:pPr marL="0" indent="0">
              <a:buNone/>
            </a:pPr>
            <a:endParaRPr lang="en-GB" dirty="0">
              <a:solidFill>
                <a:srgbClr val="72D4DB"/>
              </a:solidFill>
            </a:endParaRPr>
          </a:p>
          <a:p>
            <a:r>
              <a:rPr lang="en-GB" dirty="0">
                <a:solidFill>
                  <a:srgbClr val="72D4DB"/>
                </a:solidFill>
              </a:rPr>
              <a:t>Demonstrate your working Pexip Infinity deployment</a:t>
            </a:r>
            <a:endParaRPr lang="en-GB" dirty="0"/>
          </a:p>
        </p:txBody>
      </p:sp>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70668"/>
            <a:ext cx="11133686" cy="2616614"/>
          </a:xfrm>
        </p:spPr>
        <p:txBody>
          <a:bodyPr/>
          <a:lstStyle/>
          <a:p>
            <a:r>
              <a:rPr lang="en-GB" dirty="0"/>
              <a:t>Section 2 </a:t>
            </a:r>
            <a:r>
              <a:rPr lang="en-GB" sz="2400" dirty="0">
                <a:solidFill>
                  <a:srgbClr val="72D4DB"/>
                </a:solidFill>
              </a:rPr>
              <a:t>2.</a:t>
            </a:r>
            <a:r>
              <a:rPr lang="en-GB" sz="2400" dirty="0"/>
              <a:t> </a:t>
            </a:r>
            <a:r>
              <a:rPr lang="en-GB" sz="2400" dirty="0">
                <a:solidFill>
                  <a:srgbClr val="72D4DB"/>
                </a:solidFill>
                <a:latin typeface="Calibri" panose="020F0502020204030204" pitchFamily="34" charset="0"/>
              </a:rPr>
              <a:t>Configure locations</a:t>
            </a:r>
            <a:br>
              <a:rPr lang="en-GB" sz="2400" dirty="0">
                <a:solidFill>
                  <a:srgbClr val="72D4DB"/>
                </a:solidFill>
                <a:latin typeface="Calibri" panose="020F0502020204030204" pitchFamily="34" charset="0"/>
              </a:rPr>
            </a:br>
            <a:br>
              <a:rPr lang="en-GB" dirty="0"/>
            </a:br>
            <a:br>
              <a:rPr lang="en-GB" dirty="0"/>
            </a:b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15</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pic>
        <p:nvPicPr>
          <p:cNvPr id="17" name="Picture 16" descr="A screenshot of a computer&#10;&#10;Description automatically generated with medium confidence">
            <a:extLst>
              <a:ext uri="{FF2B5EF4-FFF2-40B4-BE49-F238E27FC236}">
                <a16:creationId xmlns:a16="http://schemas.microsoft.com/office/drawing/2014/main" id="{04C90CC2-B108-4C5C-BE43-2FE176928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0493" y="5251322"/>
            <a:ext cx="1953729" cy="1154693"/>
          </a:xfrm>
          <a:prstGeom prst="rect">
            <a:avLst/>
          </a:prstGeom>
        </p:spPr>
      </p:pic>
      <p:cxnSp>
        <p:nvCxnSpPr>
          <p:cNvPr id="19" name="Straight Arrow Connector 18">
            <a:extLst>
              <a:ext uri="{FF2B5EF4-FFF2-40B4-BE49-F238E27FC236}">
                <a16:creationId xmlns:a16="http://schemas.microsoft.com/office/drawing/2014/main" id="{A7FDA940-98CF-4C92-9290-2481A2B971BB}"/>
              </a:ext>
            </a:extLst>
          </p:cNvPr>
          <p:cNvCxnSpPr/>
          <p:nvPr/>
        </p:nvCxnSpPr>
        <p:spPr>
          <a:xfrm>
            <a:off x="11107709" y="155413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0" name="Straight Arrow Connector 19">
            <a:extLst>
              <a:ext uri="{FF2B5EF4-FFF2-40B4-BE49-F238E27FC236}">
                <a16:creationId xmlns:a16="http://schemas.microsoft.com/office/drawing/2014/main" id="{683EF5B4-9F8A-43ED-B505-E279B2FF7F6D}"/>
              </a:ext>
            </a:extLst>
          </p:cNvPr>
          <p:cNvCxnSpPr/>
          <p:nvPr/>
        </p:nvCxnSpPr>
        <p:spPr>
          <a:xfrm>
            <a:off x="11173189" y="492953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48FDC7DA-426E-4BDE-893F-0C635C6DF345}"/>
              </a:ext>
            </a:extLst>
          </p:cNvPr>
          <p:cNvCxnSpPr/>
          <p:nvPr/>
        </p:nvCxnSpPr>
        <p:spPr>
          <a:xfrm>
            <a:off x="11119771" y="324270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9" name="Content Placeholder 8" descr="A screenshot of a computer&#10;&#10;Description automatically generated with medium confidence">
            <a:extLst>
              <a:ext uri="{FF2B5EF4-FFF2-40B4-BE49-F238E27FC236}">
                <a16:creationId xmlns:a16="http://schemas.microsoft.com/office/drawing/2014/main" id="{8555C14D-46A3-4C30-B668-9229B3CDA7ED}"/>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360881" y="3536554"/>
            <a:ext cx="1428923" cy="1291247"/>
          </a:xfrm>
        </p:spPr>
      </p:pic>
      <p:pic>
        <p:nvPicPr>
          <p:cNvPr id="12" name="Picture 11" descr="Graphical user interface, text, application, email&#10;&#10;Description automatically generated">
            <a:extLst>
              <a:ext uri="{FF2B5EF4-FFF2-40B4-BE49-F238E27FC236}">
                <a16:creationId xmlns:a16="http://schemas.microsoft.com/office/drawing/2014/main" id="{49B184B6-A9DF-4464-B4FE-D7BBC71A56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7180" y="190221"/>
            <a:ext cx="2209070" cy="1080681"/>
          </a:xfrm>
          <a:prstGeom prst="rect">
            <a:avLst/>
          </a:prstGeom>
        </p:spPr>
      </p:pic>
      <p:pic>
        <p:nvPicPr>
          <p:cNvPr id="16" name="Picture 15" descr="Graphical user interface, text, application, email, website&#10;&#10;Description automatically generated">
            <a:extLst>
              <a:ext uri="{FF2B5EF4-FFF2-40B4-BE49-F238E27FC236}">
                <a16:creationId xmlns:a16="http://schemas.microsoft.com/office/drawing/2014/main" id="{6BE8ED2A-E2E1-495D-86B0-9CB900246C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69160" y="1904061"/>
            <a:ext cx="2213130" cy="952161"/>
          </a:xfrm>
          <a:prstGeom prst="rect">
            <a:avLst/>
          </a:prstGeom>
        </p:spPr>
      </p:pic>
    </p:spTree>
    <p:extLst>
      <p:ext uri="{BB962C8B-B14F-4D97-AF65-F5344CB8AC3E}">
        <p14:creationId xmlns:p14="http://schemas.microsoft.com/office/powerpoint/2010/main" val="808568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pPr marL="0" indent="0">
              <a:buNone/>
            </a:pPr>
            <a:r>
              <a:rPr lang="en-GB" sz="1600" b="0" i="0" u="none" strike="noStrike" baseline="0" dirty="0">
                <a:solidFill>
                  <a:srgbClr val="72D4DB"/>
                </a:solidFill>
                <a:latin typeface="Calibri" panose="020F0502020204030204" pitchFamily="34" charset="0"/>
              </a:rPr>
              <a:t>Each Node also has a host name:</a:t>
            </a:r>
          </a:p>
          <a:p>
            <a:pPr lvl="1"/>
            <a:r>
              <a:rPr lang="en-GB" dirty="0" err="1">
                <a:solidFill>
                  <a:schemeClr val="bg1"/>
                </a:solidFill>
                <a:latin typeface="Calibri" panose="020F0502020204030204" pitchFamily="34" charset="0"/>
              </a:rPr>
              <a:t>mgr</a:t>
            </a:r>
            <a:endParaRPr lang="en-GB" dirty="0">
              <a:solidFill>
                <a:schemeClr val="bg1"/>
              </a:solidFill>
              <a:latin typeface="Calibri" panose="020F0502020204030204" pitchFamily="34" charset="0"/>
            </a:endParaRPr>
          </a:p>
          <a:p>
            <a:pPr lvl="1"/>
            <a:r>
              <a:rPr lang="en-GB" dirty="0">
                <a:solidFill>
                  <a:schemeClr val="bg1"/>
                </a:solidFill>
                <a:latin typeface="Courier New" panose="02070309020205020404" pitchFamily="49" charset="0"/>
              </a:rPr>
              <a:t>c</a:t>
            </a:r>
            <a:r>
              <a:rPr lang="en-GB" b="0" i="0" u="none" strike="noStrike" baseline="0" dirty="0">
                <a:solidFill>
                  <a:schemeClr val="bg1"/>
                </a:solidFill>
                <a:latin typeface="Courier New" panose="02070309020205020404" pitchFamily="49" charset="0"/>
              </a:rPr>
              <a:t>onf01</a:t>
            </a:r>
            <a:endParaRPr lang="en-GB" dirty="0">
              <a:solidFill>
                <a:schemeClr val="bg1"/>
              </a:solidFill>
              <a:latin typeface="Calibri" panose="020F0502020204030204" pitchFamily="34" charset="0"/>
            </a:endParaRPr>
          </a:p>
          <a:p>
            <a:pPr lvl="1"/>
            <a:r>
              <a:rPr lang="en-GB" b="0" i="0" u="none" strike="noStrike" baseline="0" dirty="0">
                <a:solidFill>
                  <a:schemeClr val="bg1"/>
                </a:solidFill>
                <a:latin typeface="Courier New" panose="02070309020205020404" pitchFamily="49" charset="0"/>
              </a:rPr>
              <a:t>edge</a:t>
            </a:r>
          </a:p>
          <a:p>
            <a:pPr marL="0" indent="0">
              <a:buNone/>
            </a:pPr>
            <a:endParaRPr lang="en-GB" sz="1600" b="0" i="0" u="none" strike="noStrike" baseline="0" dirty="0">
              <a:solidFill>
                <a:srgbClr val="72D4DB"/>
              </a:solidFill>
              <a:latin typeface="Calibri" panose="020F0502020204030204" pitchFamily="34" charset="0"/>
            </a:endParaRPr>
          </a:p>
          <a:p>
            <a:pPr marL="0" indent="0">
              <a:buNone/>
            </a:pPr>
            <a:endParaRPr lang="en-GB" b="0" i="0" u="none" strike="noStrike" baseline="0" dirty="0">
              <a:solidFill>
                <a:srgbClr val="72D4DB"/>
              </a:solidFill>
            </a:endParaRPr>
          </a:p>
          <a:p>
            <a:pPr marL="0" indent="0">
              <a:buNone/>
            </a:pPr>
            <a:endParaRPr lang="en-GB" dirty="0">
              <a:solidFill>
                <a:srgbClr val="72D4DB"/>
              </a:solidFill>
            </a:endParaRPr>
          </a:p>
          <a:p>
            <a:r>
              <a:rPr lang="en-GB" dirty="0">
                <a:solidFill>
                  <a:srgbClr val="72D4DB"/>
                </a:solidFill>
              </a:rPr>
              <a:t>Deploy Internal Pexip Transcoding nodes x 2 (LAN)</a:t>
            </a:r>
          </a:p>
          <a:p>
            <a:endParaRPr lang="en-GB" dirty="0">
              <a:solidFill>
                <a:srgbClr val="72D4DB"/>
              </a:solidFill>
            </a:endParaRPr>
          </a:p>
          <a:p>
            <a:pPr marL="0" indent="0">
              <a:buNone/>
            </a:pPr>
            <a:endParaRPr lang="en-GB" dirty="0">
              <a:solidFill>
                <a:srgbClr val="72D4DB"/>
              </a:solidFill>
            </a:endParaRPr>
          </a:p>
          <a:p>
            <a:r>
              <a:rPr lang="en-GB" dirty="0">
                <a:solidFill>
                  <a:srgbClr val="72D4DB"/>
                </a:solidFill>
              </a:rPr>
              <a:t>Demonstrate your working Pexip Infinity deployment</a:t>
            </a:r>
            <a:endParaRPr lang="en-GB" dirty="0"/>
          </a:p>
        </p:txBody>
      </p:sp>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70668"/>
            <a:ext cx="11133686" cy="654153"/>
          </a:xfrm>
        </p:spPr>
        <p:txBody>
          <a:bodyPr/>
          <a:lstStyle/>
          <a:p>
            <a:r>
              <a:rPr lang="en-GB" dirty="0"/>
              <a:t>Section 2 </a:t>
            </a:r>
            <a:r>
              <a:rPr lang="en-GB" sz="2400" dirty="0">
                <a:solidFill>
                  <a:srgbClr val="72D4DB"/>
                </a:solidFill>
              </a:rPr>
              <a:t>3.</a:t>
            </a:r>
            <a:r>
              <a:rPr lang="en-GB" sz="2400" dirty="0"/>
              <a:t> </a:t>
            </a:r>
            <a:r>
              <a:rPr lang="en-GB" sz="2400" dirty="0">
                <a:solidFill>
                  <a:srgbClr val="72D4DB"/>
                </a:solidFill>
              </a:rPr>
              <a:t>Deploy Internal Pexip Transcoding Conferencing Nodes.</a:t>
            </a: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16</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pic>
        <p:nvPicPr>
          <p:cNvPr id="15" name="Content Placeholder 14" descr="A picture containing text, screenshot, computer&#10;&#10;Description automatically generated">
            <a:extLst>
              <a:ext uri="{FF2B5EF4-FFF2-40B4-BE49-F238E27FC236}">
                <a16:creationId xmlns:a16="http://schemas.microsoft.com/office/drawing/2014/main" id="{FCEFC312-85AC-419C-BD6D-B1760A1B111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851866" y="2433764"/>
            <a:ext cx="2738970" cy="1618786"/>
          </a:xfrm>
        </p:spPr>
      </p:pic>
      <p:pic>
        <p:nvPicPr>
          <p:cNvPr id="14" name="Picture 13" descr="Shape, rectangle, square&#10;&#10;Description automatically generated">
            <a:extLst>
              <a:ext uri="{FF2B5EF4-FFF2-40B4-BE49-F238E27FC236}">
                <a16:creationId xmlns:a16="http://schemas.microsoft.com/office/drawing/2014/main" id="{E31172C5-E4DC-46AE-83D1-0BCC9AEC53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3902" y="103933"/>
            <a:ext cx="721896" cy="241659"/>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D7036AF9-25C9-40E1-AC9D-FB175D64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4786" y="4386283"/>
            <a:ext cx="2681479" cy="1854938"/>
          </a:xfrm>
          <a:prstGeom prst="rect">
            <a:avLst/>
          </a:prstGeom>
        </p:spPr>
      </p:pic>
      <p:cxnSp>
        <p:nvCxnSpPr>
          <p:cNvPr id="17" name="Straight Arrow Connector 16">
            <a:extLst>
              <a:ext uri="{FF2B5EF4-FFF2-40B4-BE49-F238E27FC236}">
                <a16:creationId xmlns:a16="http://schemas.microsoft.com/office/drawing/2014/main" id="{E118A862-F4EB-4D93-86BC-06235A536B6D}"/>
              </a:ext>
            </a:extLst>
          </p:cNvPr>
          <p:cNvCxnSpPr/>
          <p:nvPr/>
        </p:nvCxnSpPr>
        <p:spPr>
          <a:xfrm>
            <a:off x="10205236" y="411047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77204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pPr marL="0" indent="0">
              <a:buNone/>
            </a:pPr>
            <a:endParaRPr lang="en-GB" dirty="0">
              <a:solidFill>
                <a:srgbClr val="72D4DB"/>
              </a:solidFill>
            </a:endParaRPr>
          </a:p>
          <a:p>
            <a:r>
              <a:rPr lang="en-GB" sz="1600" dirty="0">
                <a:solidFill>
                  <a:srgbClr val="72D4DB"/>
                </a:solidFill>
              </a:rPr>
              <a:t>Deploy External Conferencing Node (</a:t>
            </a:r>
            <a:r>
              <a:rPr lang="en-GB" dirty="0">
                <a:solidFill>
                  <a:srgbClr val="72D4DB"/>
                </a:solidFill>
              </a:rPr>
              <a:t>just</a:t>
            </a:r>
            <a:r>
              <a:rPr lang="en-GB" sz="1600" dirty="0">
                <a:solidFill>
                  <a:srgbClr val="72D4DB"/>
                </a:solidFill>
              </a:rPr>
              <a:t> in the Transcoding Role). </a:t>
            </a:r>
          </a:p>
          <a:p>
            <a:endParaRPr lang="en-GB" sz="1600" dirty="0">
              <a:solidFill>
                <a:srgbClr val="72D4DB"/>
              </a:solidFill>
            </a:endParaRPr>
          </a:p>
          <a:p>
            <a:r>
              <a:rPr lang="en-GB" dirty="0">
                <a:solidFill>
                  <a:srgbClr val="72D4DB"/>
                </a:solidFill>
              </a:rPr>
              <a:t>Demonstrate your working Pexip Infinity deployment.</a:t>
            </a:r>
            <a:endParaRPr lang="en-GB" dirty="0"/>
          </a:p>
        </p:txBody>
      </p:sp>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70668"/>
            <a:ext cx="11133686" cy="1023485"/>
          </a:xfrm>
        </p:spPr>
        <p:txBody>
          <a:bodyPr/>
          <a:lstStyle/>
          <a:p>
            <a:r>
              <a:rPr lang="en-GB" dirty="0"/>
              <a:t>Section 2 </a:t>
            </a:r>
            <a:r>
              <a:rPr lang="en-GB" sz="2400" dirty="0">
                <a:solidFill>
                  <a:srgbClr val="72D4DB"/>
                </a:solidFill>
              </a:rPr>
              <a:t>4. Deploy External Conferencing Node ( just in the Transcoding Role).</a:t>
            </a: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17</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pic>
        <p:nvPicPr>
          <p:cNvPr id="9" name="Picture 8" descr="Shape, rectangle, square&#10;&#10;Description automatically generated">
            <a:extLst>
              <a:ext uri="{FF2B5EF4-FFF2-40B4-BE49-F238E27FC236}">
                <a16:creationId xmlns:a16="http://schemas.microsoft.com/office/drawing/2014/main" id="{A362587A-34FB-4F8D-8681-6B94F7626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2070" y="727310"/>
            <a:ext cx="721896" cy="241659"/>
          </a:xfrm>
          <a:prstGeom prst="rect">
            <a:avLst/>
          </a:prstGeom>
        </p:spPr>
      </p:pic>
      <p:pic>
        <p:nvPicPr>
          <p:cNvPr id="11" name="Content Placeholder 10" descr="A screenshot of a computer&#10;&#10;Description automatically generated with medium confidence">
            <a:extLst>
              <a:ext uri="{FF2B5EF4-FFF2-40B4-BE49-F238E27FC236}">
                <a16:creationId xmlns:a16="http://schemas.microsoft.com/office/drawing/2014/main" id="{74446854-7781-4EAF-8F28-82AC1BE9B221}"/>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218736" y="781154"/>
            <a:ext cx="5372100" cy="3175019"/>
          </a:xfrm>
        </p:spPr>
      </p:pic>
      <p:pic>
        <p:nvPicPr>
          <p:cNvPr id="13" name="Picture 12" descr="Graphical user interface, text, application&#10;&#10;Description automatically generated">
            <a:extLst>
              <a:ext uri="{FF2B5EF4-FFF2-40B4-BE49-F238E27FC236}">
                <a16:creationId xmlns:a16="http://schemas.microsoft.com/office/drawing/2014/main" id="{5C708457-277F-4E5A-A5D3-EFE1FDAE8C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4601" y="4338095"/>
            <a:ext cx="2382611" cy="1854938"/>
          </a:xfrm>
          <a:prstGeom prst="rect">
            <a:avLst/>
          </a:prstGeom>
        </p:spPr>
      </p:pic>
      <p:cxnSp>
        <p:nvCxnSpPr>
          <p:cNvPr id="16" name="Straight Arrow Connector 15">
            <a:extLst>
              <a:ext uri="{FF2B5EF4-FFF2-40B4-BE49-F238E27FC236}">
                <a16:creationId xmlns:a16="http://schemas.microsoft.com/office/drawing/2014/main" id="{B329BB0A-BD32-4F08-91FD-FEF4FD4464B9}"/>
              </a:ext>
            </a:extLst>
          </p:cNvPr>
          <p:cNvCxnSpPr/>
          <p:nvPr/>
        </p:nvCxnSpPr>
        <p:spPr>
          <a:xfrm>
            <a:off x="10359618" y="401903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265071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Graphical user interface, application, Teams&#10;&#10;Description automatically generated">
            <a:extLst>
              <a:ext uri="{FF2B5EF4-FFF2-40B4-BE49-F238E27FC236}">
                <a16:creationId xmlns:a16="http://schemas.microsoft.com/office/drawing/2014/main" id="{E1B398CF-70F3-41C9-8E80-4EC928EE25A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18238" y="2250188"/>
            <a:ext cx="5372100" cy="2957699"/>
          </a:xfrm>
        </p:spPr>
      </p:pic>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302592"/>
            <a:ext cx="11133686" cy="1308307"/>
          </a:xfrm>
        </p:spPr>
        <p:txBody>
          <a:bodyPr/>
          <a:lstStyle/>
          <a:p>
            <a:r>
              <a:rPr lang="en-GB" dirty="0"/>
              <a:t>Section 2 </a:t>
            </a:r>
            <a:r>
              <a:rPr lang="en-GB" sz="2000" dirty="0">
                <a:solidFill>
                  <a:srgbClr val="72D4DB"/>
                </a:solidFill>
              </a:rPr>
              <a:t>5.</a:t>
            </a:r>
            <a:r>
              <a:rPr lang="en-GB" sz="1800" dirty="0"/>
              <a:t> </a:t>
            </a:r>
            <a:r>
              <a:rPr lang="en-GB" sz="1800" dirty="0">
                <a:solidFill>
                  <a:srgbClr val="72D4DB"/>
                </a:solidFill>
              </a:rPr>
              <a:t>Activate the Pexip Licenses.</a:t>
            </a:r>
            <a:br>
              <a:rPr lang="en-GB" dirty="0"/>
            </a:b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18</a:t>
            </a:fld>
            <a:endParaRPr lang="nb-NO" dirty="0"/>
          </a:p>
        </p:txBody>
      </p:sp>
      <p:sp>
        <p:nvSpPr>
          <p:cNvPr id="6" name="Text Placeholder 5">
            <a:extLst>
              <a:ext uri="{FF2B5EF4-FFF2-40B4-BE49-F238E27FC236}">
                <a16:creationId xmlns:a16="http://schemas.microsoft.com/office/drawing/2014/main" id="{A201F1B2-5EEE-448A-81EE-822ED1EC9BB4}"/>
              </a:ext>
            </a:extLst>
          </p:cNvPr>
          <p:cNvSpPr>
            <a:spLocks noGrp="1"/>
          </p:cNvSpPr>
          <p:nvPr>
            <p:ph type="body" sz="quarter" idx="18"/>
          </p:nvPr>
        </p:nvSpPr>
        <p:spPr/>
        <p:txBody>
          <a:bodyPr/>
          <a:lstStyle/>
          <a:p>
            <a:endParaRPr lang="en-GB"/>
          </a:p>
        </p:txBody>
      </p:sp>
      <p:sp>
        <p:nvSpPr>
          <p:cNvPr id="2" name="Content Placeholder 1">
            <a:extLst>
              <a:ext uri="{FF2B5EF4-FFF2-40B4-BE49-F238E27FC236}">
                <a16:creationId xmlns:a16="http://schemas.microsoft.com/office/drawing/2014/main" id="{07A3614C-3652-4EA8-AE35-58CC924DAB92}"/>
              </a:ext>
            </a:extLst>
          </p:cNvPr>
          <p:cNvSpPr>
            <a:spLocks noGrp="1"/>
          </p:cNvSpPr>
          <p:nvPr>
            <p:ph sz="half" idx="1"/>
          </p:nvPr>
        </p:nvSpPr>
        <p:spPr/>
        <p:txBody>
          <a:bodyPr/>
          <a:lstStyle/>
          <a:p>
            <a:r>
              <a:rPr lang="en-GB" dirty="0">
                <a:solidFill>
                  <a:srgbClr val="72D4DB"/>
                </a:solidFill>
              </a:rPr>
              <a:t>Activate the Pexip Infinity Licence.</a:t>
            </a:r>
          </a:p>
          <a:p>
            <a:r>
              <a:rPr lang="en-GB" dirty="0">
                <a:solidFill>
                  <a:srgbClr val="72D4DB"/>
                </a:solidFill>
              </a:rPr>
              <a:t>Demonstrate you have a fully licenced.</a:t>
            </a:r>
          </a:p>
          <a:p>
            <a:pPr marL="179388" lvl="1" indent="0">
              <a:buNone/>
            </a:pPr>
            <a:endParaRPr lang="en-GB" dirty="0"/>
          </a:p>
        </p:txBody>
      </p:sp>
    </p:spTree>
    <p:extLst>
      <p:ext uri="{BB962C8B-B14F-4D97-AF65-F5344CB8AC3E}">
        <p14:creationId xmlns:p14="http://schemas.microsoft.com/office/powerpoint/2010/main" val="3228196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text, electronics&#10;&#10;Description automatically generated">
            <a:extLst>
              <a:ext uri="{FF2B5EF4-FFF2-40B4-BE49-F238E27FC236}">
                <a16:creationId xmlns:a16="http://schemas.microsoft.com/office/drawing/2014/main" id="{06C2F48E-AA61-4B29-9803-6B78CEF8A03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579735" y="3632580"/>
            <a:ext cx="2202431" cy="1274965"/>
          </a:xfrm>
        </p:spPr>
      </p:pic>
      <p:pic>
        <p:nvPicPr>
          <p:cNvPr id="8" name="Content Placeholder 7" descr="Graphical user interface&#10;&#10;Description automatically generated">
            <a:extLst>
              <a:ext uri="{FF2B5EF4-FFF2-40B4-BE49-F238E27FC236}">
                <a16:creationId xmlns:a16="http://schemas.microsoft.com/office/drawing/2014/main" id="{F7848C18-9A41-4A11-A19F-6833F550B497}"/>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0086214" y="1765469"/>
            <a:ext cx="1681794" cy="1561473"/>
          </a:xfrm>
        </p:spPr>
      </p:pic>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302592"/>
            <a:ext cx="11133686" cy="654153"/>
          </a:xfrm>
        </p:spPr>
        <p:txBody>
          <a:bodyPr/>
          <a:lstStyle/>
          <a:p>
            <a:r>
              <a:rPr lang="en-GB" dirty="0"/>
              <a:t>Section 2 </a:t>
            </a:r>
            <a:r>
              <a:rPr lang="en-GB" sz="2000" dirty="0">
                <a:solidFill>
                  <a:srgbClr val="72D4DB"/>
                </a:solidFill>
              </a:rPr>
              <a:t>6.</a:t>
            </a:r>
            <a:r>
              <a:rPr lang="en-GB" sz="1800" dirty="0"/>
              <a:t> </a:t>
            </a:r>
            <a:r>
              <a:rPr lang="en-GB" sz="1800" dirty="0">
                <a:solidFill>
                  <a:srgbClr val="72D4DB"/>
                </a:solidFill>
              </a:rPr>
              <a:t>Create a Test Call Service</a:t>
            </a: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19</a:t>
            </a:fld>
            <a:endParaRPr lang="nb-NO" dirty="0"/>
          </a:p>
        </p:txBody>
      </p:sp>
      <p:sp>
        <p:nvSpPr>
          <p:cNvPr id="15" name="Text Placeholder 14">
            <a:extLst>
              <a:ext uri="{FF2B5EF4-FFF2-40B4-BE49-F238E27FC236}">
                <a16:creationId xmlns:a16="http://schemas.microsoft.com/office/drawing/2014/main" id="{29713524-A9D1-4252-86EC-3DDEA1960DE5}"/>
              </a:ext>
            </a:extLst>
          </p:cNvPr>
          <p:cNvSpPr>
            <a:spLocks noGrp="1"/>
          </p:cNvSpPr>
          <p:nvPr>
            <p:ph type="body" sz="quarter" idx="16"/>
          </p:nvPr>
        </p:nvSpPr>
        <p:spPr/>
        <p:txBody>
          <a:bodyPr/>
          <a:lstStyle/>
          <a:p>
            <a:endParaRPr lang="en-GB"/>
          </a:p>
        </p:txBody>
      </p:sp>
      <p:pic>
        <p:nvPicPr>
          <p:cNvPr id="12" name="Picture 11" descr="A person sitting in a room&#10;&#10;Description automatically generated with low confidence">
            <a:extLst>
              <a:ext uri="{FF2B5EF4-FFF2-40B4-BE49-F238E27FC236}">
                <a16:creationId xmlns:a16="http://schemas.microsoft.com/office/drawing/2014/main" id="{8AA3CF8A-B2EF-4E18-8760-7A8978B0F9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5013" y="5213183"/>
            <a:ext cx="2189407" cy="1274965"/>
          </a:xfrm>
          <a:prstGeom prst="rect">
            <a:avLst/>
          </a:prstGeom>
        </p:spPr>
      </p:pic>
      <p:pic>
        <p:nvPicPr>
          <p:cNvPr id="14" name="Picture 13" descr="Diagram&#10;&#10;Description automatically generated">
            <a:extLst>
              <a:ext uri="{FF2B5EF4-FFF2-40B4-BE49-F238E27FC236}">
                <a16:creationId xmlns:a16="http://schemas.microsoft.com/office/drawing/2014/main" id="{81A9E786-E4B9-4AD6-B668-624E1C20F6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32418" y="216190"/>
            <a:ext cx="2202432" cy="1311989"/>
          </a:xfrm>
          <a:prstGeom prst="rect">
            <a:avLst/>
          </a:prstGeom>
        </p:spPr>
      </p:pic>
      <p:sp>
        <p:nvSpPr>
          <p:cNvPr id="17" name="TextBox 16">
            <a:extLst>
              <a:ext uri="{FF2B5EF4-FFF2-40B4-BE49-F238E27FC236}">
                <a16:creationId xmlns:a16="http://schemas.microsoft.com/office/drawing/2014/main" id="{06D66ED3-20DB-481C-84FF-4307120A2651}"/>
              </a:ext>
            </a:extLst>
          </p:cNvPr>
          <p:cNvSpPr txBox="1"/>
          <p:nvPr/>
        </p:nvSpPr>
        <p:spPr>
          <a:xfrm>
            <a:off x="423992" y="1548521"/>
            <a:ext cx="6096578" cy="646331"/>
          </a:xfrm>
          <a:prstGeom prst="rect">
            <a:avLst/>
          </a:prstGeom>
          <a:noFill/>
        </p:spPr>
        <p:txBody>
          <a:bodyPr wrap="square">
            <a:spAutoFit/>
          </a:bodyPr>
          <a:lstStyle/>
          <a:p>
            <a:r>
              <a:rPr lang="en-GB" sz="1800" b="0" i="0" u="none" strike="noStrike" baseline="0" dirty="0">
                <a:solidFill>
                  <a:srgbClr val="72D4DB"/>
                </a:solidFill>
              </a:rPr>
              <a:t>Create a Test Call Service </a:t>
            </a:r>
          </a:p>
          <a:p>
            <a:r>
              <a:rPr lang="en-GB" dirty="0">
                <a:solidFill>
                  <a:srgbClr val="72D4DB"/>
                </a:solidFill>
              </a:rPr>
              <a:t>Test and demonstrate your test calls.</a:t>
            </a:r>
          </a:p>
        </p:txBody>
      </p:sp>
      <p:cxnSp>
        <p:nvCxnSpPr>
          <p:cNvPr id="18" name="Straight Arrow Connector 17">
            <a:extLst>
              <a:ext uri="{FF2B5EF4-FFF2-40B4-BE49-F238E27FC236}">
                <a16:creationId xmlns:a16="http://schemas.microsoft.com/office/drawing/2014/main" id="{FB0D2C26-45C6-4B83-9049-A2009E657624}"/>
              </a:ext>
            </a:extLst>
          </p:cNvPr>
          <p:cNvCxnSpPr/>
          <p:nvPr/>
        </p:nvCxnSpPr>
        <p:spPr>
          <a:xfrm>
            <a:off x="11004342" y="154852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7C9BBF4F-BE02-4594-9F70-46F480FEF0B4}"/>
              </a:ext>
            </a:extLst>
          </p:cNvPr>
          <p:cNvCxnSpPr/>
          <p:nvPr/>
        </p:nvCxnSpPr>
        <p:spPr>
          <a:xfrm>
            <a:off x="11004342" y="336328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0" name="Straight Arrow Connector 19">
            <a:extLst>
              <a:ext uri="{FF2B5EF4-FFF2-40B4-BE49-F238E27FC236}">
                <a16:creationId xmlns:a16="http://schemas.microsoft.com/office/drawing/2014/main" id="{6C2D61EA-7739-48BE-AA6F-27BECCBD9ECB}"/>
              </a:ext>
            </a:extLst>
          </p:cNvPr>
          <p:cNvCxnSpPr/>
          <p:nvPr/>
        </p:nvCxnSpPr>
        <p:spPr>
          <a:xfrm>
            <a:off x="11004342" y="4931895"/>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687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shape&#10;&#10;Description automatically generated">
            <a:extLst>
              <a:ext uri="{FF2B5EF4-FFF2-40B4-BE49-F238E27FC236}">
                <a16:creationId xmlns:a16="http://schemas.microsoft.com/office/drawing/2014/main" id="{796E5F21-CE0F-4D28-8EDC-751264053F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9810" y="5090044"/>
            <a:ext cx="1766190" cy="1767956"/>
          </a:xfrm>
          <a:prstGeom prst="rect">
            <a:avLst/>
          </a:prstGeom>
        </p:spPr>
      </p:pic>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2" name="think-cell Slide" r:id="rId5" imgW="631" imgH="631" progId="TCLayout.ActiveDocument.1">
                  <p:embed/>
                </p:oleObj>
              </mc:Choice>
              <mc:Fallback>
                <p:oleObj name="think-cell Slide" r:id="rId5"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79778854-8EE7-4A45-8FF7-3F49E592B692}"/>
              </a:ext>
            </a:extLst>
          </p:cNvPr>
          <p:cNvSpPr>
            <a:spLocks noGrp="1"/>
          </p:cNvSpPr>
          <p:nvPr>
            <p:ph type="body" sz="quarter" idx="11"/>
          </p:nvPr>
        </p:nvSpPr>
        <p:spPr>
          <a:xfrm>
            <a:off x="6554054" y="302592"/>
            <a:ext cx="4833184" cy="553998"/>
          </a:xfrm>
        </p:spPr>
        <p:txBody>
          <a:bodyPr/>
          <a:lstStyle/>
          <a:p>
            <a:r>
              <a:rPr lang="en-GB" sz="3600" dirty="0"/>
              <a:t>Theory &amp; Assessment</a:t>
            </a:r>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5638850" cy="1084912"/>
          </a:xfrm>
        </p:spPr>
        <p:txBody>
          <a:bodyPr/>
          <a:lstStyle/>
          <a:p>
            <a:r>
              <a:rPr lang="en-US" sz="4250" dirty="0"/>
              <a:t>Agenda overview</a:t>
            </a:r>
            <a:br>
              <a:rPr lang="en-US" sz="2800" dirty="0"/>
            </a:br>
            <a:r>
              <a:rPr lang="en-US" sz="2800" dirty="0"/>
              <a:t> </a:t>
            </a:r>
            <a:r>
              <a:rPr lang="en-US" sz="2400" dirty="0"/>
              <a:t>- eLearning, Clinic &amp; Assessment</a:t>
            </a:r>
            <a:endParaRPr lang="en-US" sz="2800"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2</a:t>
            </a:fld>
            <a:endParaRPr lang="nb-NO" dirty="0"/>
          </a:p>
        </p:txBody>
      </p:sp>
      <p:sp>
        <p:nvSpPr>
          <p:cNvPr id="2" name="Content Placeholder 1">
            <a:extLst>
              <a:ext uri="{FF2B5EF4-FFF2-40B4-BE49-F238E27FC236}">
                <a16:creationId xmlns:a16="http://schemas.microsoft.com/office/drawing/2014/main" id="{EAC07F94-77E0-4907-A69B-0E51D26D27C6}"/>
              </a:ext>
            </a:extLst>
          </p:cNvPr>
          <p:cNvSpPr>
            <a:spLocks noGrp="1"/>
          </p:cNvSpPr>
          <p:nvPr>
            <p:ph type="body" sz="quarter" idx="14"/>
          </p:nvPr>
        </p:nvSpPr>
        <p:spPr>
          <a:xfrm>
            <a:off x="376657" y="1786825"/>
            <a:ext cx="4483281" cy="4221669"/>
          </a:xfrm>
        </p:spPr>
        <p:txBody>
          <a:bodyPr/>
          <a:lstStyle/>
          <a:p>
            <a:r>
              <a:rPr lang="en-US" dirty="0"/>
              <a:t>   eLearning Modules:</a:t>
            </a:r>
          </a:p>
          <a:p>
            <a:pPr marL="179388" lvl="1" indent="0">
              <a:buNone/>
            </a:pPr>
            <a:r>
              <a:rPr lang="en-US" dirty="0">
                <a:solidFill>
                  <a:srgbClr val="72D4DB"/>
                </a:solidFill>
              </a:rPr>
              <a:t>One Touch Join </a:t>
            </a:r>
          </a:p>
          <a:p>
            <a:pPr marL="179388" lvl="1" indent="0">
              <a:buNone/>
            </a:pPr>
            <a:r>
              <a:rPr lang="en-US" dirty="0">
                <a:solidFill>
                  <a:srgbClr val="72D4DB"/>
                </a:solidFill>
              </a:rPr>
              <a:t>On-line module</a:t>
            </a:r>
          </a:p>
          <a:p>
            <a:pPr marL="179388" lvl="1" indent="0">
              <a:buNone/>
            </a:pPr>
            <a:r>
              <a:rPr lang="en-US" dirty="0">
                <a:solidFill>
                  <a:srgbClr val="72D4DB"/>
                </a:solidFill>
              </a:rPr>
              <a:t>– approx. 2 hours</a:t>
            </a:r>
          </a:p>
          <a:p>
            <a:pPr marL="179388" lvl="1" indent="0">
              <a:buNone/>
            </a:pPr>
            <a:endParaRPr lang="en-US" b="1" dirty="0">
              <a:solidFill>
                <a:srgbClr val="72D4DB"/>
              </a:solidFill>
            </a:endParaRPr>
          </a:p>
          <a:p>
            <a:pPr marL="179388" lvl="1" indent="0">
              <a:buNone/>
            </a:pPr>
            <a:r>
              <a:rPr lang="en-US" b="1" dirty="0">
                <a:solidFill>
                  <a:schemeClr val="bg1"/>
                </a:solidFill>
              </a:rPr>
              <a:t>Clinic:</a:t>
            </a:r>
          </a:p>
          <a:p>
            <a:pPr marL="179388" lvl="1" indent="0">
              <a:buNone/>
            </a:pPr>
            <a:r>
              <a:rPr lang="en-US" b="0" i="0" dirty="0">
                <a:solidFill>
                  <a:srgbClr val="72D4DB"/>
                </a:solidFill>
                <a:effectLst/>
              </a:rPr>
              <a:t>Live, virtual forum to discuss items from the </a:t>
            </a:r>
            <a:r>
              <a:rPr lang="en-US" dirty="0">
                <a:solidFill>
                  <a:srgbClr val="72D4DB"/>
                </a:solidFill>
              </a:rPr>
              <a:t>course and cover some more theory behind installing and configuring Infinity.</a:t>
            </a:r>
            <a:endParaRPr lang="en-GB" dirty="0">
              <a:solidFill>
                <a:srgbClr val="72D4DB"/>
              </a:solidFill>
            </a:endParaRPr>
          </a:p>
          <a:p>
            <a:pPr marL="179388" lvl="1" indent="0">
              <a:buNone/>
            </a:pPr>
            <a:r>
              <a:rPr lang="en-GB" dirty="0">
                <a:solidFill>
                  <a:srgbClr val="72D4DB"/>
                </a:solidFill>
              </a:rPr>
              <a:t>– ½ Day </a:t>
            </a:r>
          </a:p>
          <a:p>
            <a:pPr marL="179388" lvl="1" indent="0">
              <a:buNone/>
            </a:pPr>
            <a:endParaRPr lang="en-US" b="1" dirty="0">
              <a:solidFill>
                <a:srgbClr val="72D4DB"/>
              </a:solidFill>
            </a:endParaRPr>
          </a:p>
          <a:p>
            <a:pPr marL="179388" lvl="1" indent="0">
              <a:buNone/>
            </a:pPr>
            <a:r>
              <a:rPr lang="en-US" b="1" dirty="0">
                <a:solidFill>
                  <a:schemeClr val="bg1"/>
                </a:solidFill>
              </a:rPr>
              <a:t>Final Assessment:</a:t>
            </a:r>
          </a:p>
          <a:p>
            <a:pPr marL="179388" lvl="1" indent="0">
              <a:buNone/>
            </a:pPr>
            <a:r>
              <a:rPr lang="en-US" b="0" i="0" dirty="0">
                <a:solidFill>
                  <a:srgbClr val="72D4DB"/>
                </a:solidFill>
                <a:effectLst/>
              </a:rPr>
              <a:t>A series of o</a:t>
            </a:r>
            <a:r>
              <a:rPr lang="en-US" dirty="0">
                <a:solidFill>
                  <a:srgbClr val="72D4DB"/>
                </a:solidFill>
              </a:rPr>
              <a:t>n-line, self-paced </a:t>
            </a:r>
            <a:r>
              <a:rPr lang="en-US" b="0" i="0" dirty="0">
                <a:solidFill>
                  <a:srgbClr val="72D4DB"/>
                </a:solidFill>
                <a:effectLst/>
              </a:rPr>
              <a:t>quizzes to ensure understanding and that your learning objectives have been met</a:t>
            </a:r>
          </a:p>
          <a:p>
            <a:pPr marL="179388" lvl="1" indent="0">
              <a:buNone/>
            </a:pPr>
            <a:r>
              <a:rPr lang="en-US" dirty="0">
                <a:solidFill>
                  <a:srgbClr val="72D4DB"/>
                </a:solidFill>
              </a:rPr>
              <a:t>- approx. 2 hours</a:t>
            </a:r>
            <a:endParaRPr lang="en-US" b="1" dirty="0">
              <a:solidFill>
                <a:srgbClr val="72D4DB"/>
              </a:solidFill>
            </a:endParaRPr>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type="body" sz="quarter" idx="26"/>
          </p:nvPr>
        </p:nvSpPr>
        <p:spPr/>
        <p:txBody>
          <a:bodyPr/>
          <a:lstStyle/>
          <a:p>
            <a:pPr marL="0" indent="0">
              <a:buNone/>
            </a:pPr>
            <a:endParaRPr lang="en-US" b="1" dirty="0">
              <a:solidFill>
                <a:srgbClr val="72D4DB"/>
              </a:solidFill>
            </a:endParaRPr>
          </a:p>
          <a:p>
            <a:endParaRPr lang="en-GB" dirty="0"/>
          </a:p>
        </p:txBody>
      </p:sp>
      <p:pic>
        <p:nvPicPr>
          <p:cNvPr id="9" name="Picture 8">
            <a:extLst>
              <a:ext uri="{FF2B5EF4-FFF2-40B4-BE49-F238E27FC236}">
                <a16:creationId xmlns:a16="http://schemas.microsoft.com/office/drawing/2014/main" id="{97929356-53AB-4B73-8648-6AC0E12C4F1F}"/>
              </a:ext>
            </a:extLst>
          </p:cNvPr>
          <p:cNvPicPr>
            <a:picLocks noChangeAspect="1"/>
          </p:cNvPicPr>
          <p:nvPr/>
        </p:nvPicPr>
        <p:blipFill>
          <a:blip r:embed="rId7"/>
          <a:stretch>
            <a:fillRect/>
          </a:stretch>
        </p:blipFill>
        <p:spPr>
          <a:xfrm>
            <a:off x="9163273" y="2599620"/>
            <a:ext cx="2623899" cy="174259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16439B9D-3DF0-42EA-8B32-27136D6329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3273" y="1131443"/>
            <a:ext cx="2623899" cy="1310764"/>
          </a:xfrm>
          <a:prstGeom prst="rect">
            <a:avLst/>
          </a:prstGeom>
        </p:spPr>
      </p:pic>
      <p:pic>
        <p:nvPicPr>
          <p:cNvPr id="12" name="Picture 11">
            <a:extLst>
              <a:ext uri="{FF2B5EF4-FFF2-40B4-BE49-F238E27FC236}">
                <a16:creationId xmlns:a16="http://schemas.microsoft.com/office/drawing/2014/main" id="{CDD52EC4-0F5C-4FA4-B43E-FF5FFA8E8FF1}"/>
              </a:ext>
            </a:extLst>
          </p:cNvPr>
          <p:cNvPicPr>
            <a:picLocks noChangeAspect="1"/>
          </p:cNvPicPr>
          <p:nvPr/>
        </p:nvPicPr>
        <p:blipFill>
          <a:blip r:embed="rId9"/>
          <a:stretch>
            <a:fillRect/>
          </a:stretch>
        </p:blipFill>
        <p:spPr>
          <a:xfrm>
            <a:off x="9056696" y="4415793"/>
            <a:ext cx="2912880" cy="2085579"/>
          </a:xfrm>
          <a:prstGeom prst="rect">
            <a:avLst/>
          </a:prstGeom>
        </p:spPr>
      </p:pic>
    </p:spTree>
    <p:extLst>
      <p:ext uri="{BB962C8B-B14F-4D97-AF65-F5344CB8AC3E}">
        <p14:creationId xmlns:p14="http://schemas.microsoft.com/office/powerpoint/2010/main" val="241014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6C2F48E-AA61-4B29-9803-6B78CEF8A03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a:stretch/>
        </p:blipFill>
        <p:spPr>
          <a:xfrm>
            <a:off x="9565576" y="3420111"/>
            <a:ext cx="2202431" cy="1273615"/>
          </a:xfrm>
        </p:spPr>
      </p:pic>
      <p:pic>
        <p:nvPicPr>
          <p:cNvPr id="8" name="Content Placeholder 7">
            <a:extLst>
              <a:ext uri="{FF2B5EF4-FFF2-40B4-BE49-F238E27FC236}">
                <a16:creationId xmlns:a16="http://schemas.microsoft.com/office/drawing/2014/main" id="{F7848C18-9A41-4A11-A19F-6833F550B497}"/>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p:blipFill>
        <p:spPr>
          <a:xfrm>
            <a:off x="10086214" y="2096920"/>
            <a:ext cx="1681794" cy="898571"/>
          </a:xfrm>
        </p:spPr>
      </p:pic>
      <p:sp>
        <p:nvSpPr>
          <p:cNvPr id="4" name="Title 3">
            <a:extLst>
              <a:ext uri="{FF2B5EF4-FFF2-40B4-BE49-F238E27FC236}">
                <a16:creationId xmlns:a16="http://schemas.microsoft.com/office/drawing/2014/main" id="{C2B0FC90-467F-426F-A7FD-5ED1338EC6BB}"/>
              </a:ext>
            </a:extLst>
          </p:cNvPr>
          <p:cNvSpPr>
            <a:spLocks noGrp="1"/>
          </p:cNvSpPr>
          <p:nvPr>
            <p:ph type="title"/>
          </p:nvPr>
        </p:nvSpPr>
        <p:spPr>
          <a:xfrm>
            <a:off x="457150" y="302592"/>
            <a:ext cx="11133686" cy="654153"/>
          </a:xfrm>
        </p:spPr>
        <p:txBody>
          <a:bodyPr/>
          <a:lstStyle/>
          <a:p>
            <a:r>
              <a:rPr lang="en-GB" dirty="0"/>
              <a:t>Section 2 </a:t>
            </a:r>
            <a:r>
              <a:rPr lang="en-GB" sz="2000" dirty="0"/>
              <a:t>7.</a:t>
            </a:r>
            <a:r>
              <a:rPr lang="en-GB" sz="1800" dirty="0"/>
              <a:t> </a:t>
            </a:r>
            <a:r>
              <a:rPr lang="en-GB" sz="1800" dirty="0">
                <a:solidFill>
                  <a:srgbClr val="72D4DB"/>
                </a:solidFill>
              </a:rPr>
              <a:t>Create a Virtual Meeting Room (with no PIN).</a:t>
            </a:r>
            <a:endParaRPr lang="en-GB" dirty="0"/>
          </a:p>
        </p:txBody>
      </p:sp>
      <p:sp>
        <p:nvSpPr>
          <p:cNvPr id="5" name="Slide Number Placeholder 4">
            <a:extLst>
              <a:ext uri="{FF2B5EF4-FFF2-40B4-BE49-F238E27FC236}">
                <a16:creationId xmlns:a16="http://schemas.microsoft.com/office/drawing/2014/main" id="{59B2735D-56C9-416A-AC67-D608BA8E093D}"/>
              </a:ext>
            </a:extLst>
          </p:cNvPr>
          <p:cNvSpPr>
            <a:spLocks noGrp="1"/>
          </p:cNvSpPr>
          <p:nvPr>
            <p:ph type="sldNum" sz="quarter" idx="13"/>
          </p:nvPr>
        </p:nvSpPr>
        <p:spPr/>
        <p:txBody>
          <a:bodyPr/>
          <a:lstStyle/>
          <a:p>
            <a:fld id="{AF82C51F-475B-4DE1-B4BE-74973CDCE049}" type="slidenum">
              <a:rPr lang="nb-NO" smtClean="0"/>
              <a:pPr/>
              <a:t>20</a:t>
            </a:fld>
            <a:endParaRPr lang="nb-NO" dirty="0"/>
          </a:p>
        </p:txBody>
      </p:sp>
      <p:sp>
        <p:nvSpPr>
          <p:cNvPr id="15" name="Text Placeholder 14">
            <a:extLst>
              <a:ext uri="{FF2B5EF4-FFF2-40B4-BE49-F238E27FC236}">
                <a16:creationId xmlns:a16="http://schemas.microsoft.com/office/drawing/2014/main" id="{29713524-A9D1-4252-86EC-3DDEA1960DE5}"/>
              </a:ext>
            </a:extLst>
          </p:cNvPr>
          <p:cNvSpPr>
            <a:spLocks noGrp="1"/>
          </p:cNvSpPr>
          <p:nvPr>
            <p:ph type="body" sz="quarter" idx="16"/>
          </p:nvPr>
        </p:nvSpPr>
        <p:spPr/>
        <p:txBody>
          <a:bodyPr/>
          <a:lstStyle/>
          <a:p>
            <a:endParaRPr lang="en-GB"/>
          </a:p>
        </p:txBody>
      </p:sp>
      <p:pic>
        <p:nvPicPr>
          <p:cNvPr id="12" name="Picture 11" descr="A person sitting in a room&#10;&#10;Description automatically generated with low confidence">
            <a:extLst>
              <a:ext uri="{FF2B5EF4-FFF2-40B4-BE49-F238E27FC236}">
                <a16:creationId xmlns:a16="http://schemas.microsoft.com/office/drawing/2014/main" id="{8AA3CF8A-B2EF-4E18-8760-7A8978B0F9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1967" y="5118347"/>
            <a:ext cx="2189407" cy="1274965"/>
          </a:xfrm>
          <a:prstGeom prst="rect">
            <a:avLst/>
          </a:prstGeom>
        </p:spPr>
      </p:pic>
      <p:pic>
        <p:nvPicPr>
          <p:cNvPr id="14" name="Picture 13">
            <a:extLst>
              <a:ext uri="{FF2B5EF4-FFF2-40B4-BE49-F238E27FC236}">
                <a16:creationId xmlns:a16="http://schemas.microsoft.com/office/drawing/2014/main" id="{81A9E786-E4B9-4AD6-B668-624E1C20F6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565576" y="367425"/>
            <a:ext cx="2202432" cy="1270034"/>
          </a:xfrm>
          <a:prstGeom prst="rect">
            <a:avLst/>
          </a:prstGeom>
        </p:spPr>
      </p:pic>
      <p:sp>
        <p:nvSpPr>
          <p:cNvPr id="17" name="TextBox 16">
            <a:extLst>
              <a:ext uri="{FF2B5EF4-FFF2-40B4-BE49-F238E27FC236}">
                <a16:creationId xmlns:a16="http://schemas.microsoft.com/office/drawing/2014/main" id="{06D66ED3-20DB-481C-84FF-4307120A2651}"/>
              </a:ext>
            </a:extLst>
          </p:cNvPr>
          <p:cNvSpPr txBox="1"/>
          <p:nvPr/>
        </p:nvSpPr>
        <p:spPr>
          <a:xfrm>
            <a:off x="423992" y="1548521"/>
            <a:ext cx="6096578" cy="1754326"/>
          </a:xfrm>
          <a:prstGeom prst="rect">
            <a:avLst/>
          </a:prstGeom>
          <a:noFill/>
        </p:spPr>
        <p:txBody>
          <a:bodyPr wrap="square">
            <a:spAutoFit/>
          </a:bodyPr>
          <a:lstStyle/>
          <a:p>
            <a:r>
              <a:rPr lang="en-GB" sz="1800" b="0" i="0" u="none" strike="noStrike" baseline="0" dirty="0">
                <a:solidFill>
                  <a:srgbClr val="72D4DB"/>
                </a:solidFill>
              </a:rPr>
              <a:t>7.1 Create a VMR with no pin.</a:t>
            </a:r>
          </a:p>
          <a:p>
            <a:r>
              <a:rPr lang="en-GB" dirty="0">
                <a:solidFill>
                  <a:srgbClr val="72D4DB"/>
                </a:solidFill>
              </a:rPr>
              <a:t>7.2 Test</a:t>
            </a:r>
          </a:p>
          <a:p>
            <a:r>
              <a:rPr lang="en-GB" dirty="0">
                <a:solidFill>
                  <a:srgbClr val="72D4DB"/>
                </a:solidFill>
              </a:rPr>
              <a:t>7.3 Demonstrate your test calls.</a:t>
            </a:r>
          </a:p>
          <a:p>
            <a:r>
              <a:rPr lang="en-GB" dirty="0">
                <a:solidFill>
                  <a:srgbClr val="72D4DB"/>
                </a:solidFill>
              </a:rPr>
              <a:t>7.4 Upload all your screenshots to the LMS using the template for Lab 1</a:t>
            </a:r>
          </a:p>
          <a:p>
            <a:endParaRPr lang="en-GB" dirty="0">
              <a:solidFill>
                <a:srgbClr val="72D4DB"/>
              </a:solidFill>
            </a:endParaRPr>
          </a:p>
        </p:txBody>
      </p:sp>
      <p:cxnSp>
        <p:nvCxnSpPr>
          <p:cNvPr id="11" name="Straight Arrow Connector 10">
            <a:extLst>
              <a:ext uri="{FF2B5EF4-FFF2-40B4-BE49-F238E27FC236}">
                <a16:creationId xmlns:a16="http://schemas.microsoft.com/office/drawing/2014/main" id="{FF73F585-313E-40AC-BE8E-2EE94FBD4A02}"/>
              </a:ext>
            </a:extLst>
          </p:cNvPr>
          <p:cNvCxnSpPr/>
          <p:nvPr/>
        </p:nvCxnSpPr>
        <p:spPr>
          <a:xfrm>
            <a:off x="11004342" y="174098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3AAE39E2-27BE-45B8-BB8E-F5756768781A}"/>
              </a:ext>
            </a:extLst>
          </p:cNvPr>
          <p:cNvCxnSpPr/>
          <p:nvPr/>
        </p:nvCxnSpPr>
        <p:spPr>
          <a:xfrm>
            <a:off x="10956634" y="310861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a:extLst>
              <a:ext uri="{FF2B5EF4-FFF2-40B4-BE49-F238E27FC236}">
                <a16:creationId xmlns:a16="http://schemas.microsoft.com/office/drawing/2014/main" id="{2275C77B-2CB3-41C2-8B99-203C54EC64B0}"/>
              </a:ext>
            </a:extLst>
          </p:cNvPr>
          <p:cNvCxnSpPr/>
          <p:nvPr/>
        </p:nvCxnSpPr>
        <p:spPr>
          <a:xfrm>
            <a:off x="10956371" y="483802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64198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3"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endParaRPr lang="en-GB" dirty="0"/>
          </a:p>
          <a:p>
            <a:pPr marL="0" indent="0">
              <a:buNone/>
            </a:pPr>
            <a:r>
              <a:rPr lang="en-GB" dirty="0"/>
              <a:t>Section 1 Switching from a Transcoding Edge Node to a Proxying Edge Node </a:t>
            </a:r>
          </a:p>
          <a:p>
            <a:pPr marL="0" indent="0">
              <a:buNone/>
            </a:pPr>
            <a:endParaRPr lang="en-GB" dirty="0"/>
          </a:p>
          <a:p>
            <a:pPr marL="0" indent="0">
              <a:buNone/>
            </a:pPr>
            <a:r>
              <a:rPr lang="en-GB" dirty="0"/>
              <a:t>Section 2 TLS Certificates</a:t>
            </a:r>
          </a:p>
          <a:p>
            <a:pPr marL="0" indent="0">
              <a:buNone/>
            </a:pPr>
            <a:endParaRPr lang="en-GB" dirty="0"/>
          </a:p>
          <a:p>
            <a:pPr marL="0" indent="0">
              <a:buNone/>
            </a:pPr>
            <a:r>
              <a:rPr lang="en-GB" dirty="0"/>
              <a:t>Section 3 Create a Virtual Auditorium</a:t>
            </a:r>
          </a:p>
          <a:p>
            <a:pPr marL="0" indent="0">
              <a:buNone/>
            </a:pPr>
            <a:endParaRPr lang="en-GB" dirty="0"/>
          </a:p>
          <a:p>
            <a:pPr marL="0" indent="0">
              <a:buNone/>
            </a:pPr>
            <a:r>
              <a:rPr lang="en-GB" dirty="0"/>
              <a:t>Section 4 Create a Virtual Meeting Room</a:t>
            </a:r>
          </a:p>
          <a:p>
            <a:pPr marL="0" indent="0">
              <a:buNone/>
            </a:pPr>
            <a:endParaRPr lang="en-GB" dirty="0"/>
          </a:p>
          <a:p>
            <a:pPr marL="0" indent="0">
              <a:buNone/>
            </a:pPr>
            <a:r>
              <a:rPr lang="en-GB" dirty="0"/>
              <a:t>Section 5 Create a Virtual Reception (Lobby / IVR)</a:t>
            </a:r>
          </a:p>
          <a:p>
            <a:pPr marL="0" indent="0">
              <a:buNone/>
            </a:pPr>
            <a:endParaRPr lang="en-GB" dirty="0"/>
          </a:p>
          <a:p>
            <a:pPr marL="0" indent="0">
              <a:buNone/>
            </a:pPr>
            <a:r>
              <a:rPr lang="en-GB" dirty="0"/>
              <a:t>Section 6 Infinity Connect Client Registration and Gateway P2P call</a:t>
            </a:r>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62460"/>
          </a:xfrm>
        </p:spPr>
        <p:txBody>
          <a:bodyPr/>
          <a:lstStyle/>
          <a:p>
            <a:r>
              <a:rPr lang="en-US" dirty="0"/>
              <a:t>Lab 2 </a:t>
            </a:r>
            <a:r>
              <a:rPr lang="en-US" sz="4000" b="1" dirty="0">
                <a:solidFill>
                  <a:srgbClr val="72D4DB"/>
                </a:solidFill>
              </a:rPr>
              <a:t>Interop through to integration </a:t>
            </a:r>
            <a:br>
              <a:rPr lang="en-US" sz="4000" b="1" dirty="0">
                <a:solidFill>
                  <a:srgbClr val="72D4DB"/>
                </a:solidFill>
              </a:rPr>
            </a:b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21</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11" name="Picture 10" descr="Graphical user interface, application&#10;&#10;Description automatically generated">
            <a:extLst>
              <a:ext uri="{FF2B5EF4-FFF2-40B4-BE49-F238E27FC236}">
                <a16:creationId xmlns:a16="http://schemas.microsoft.com/office/drawing/2014/main" id="{DBBB3F6B-2484-4B89-AA29-B36990454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978" y="1464211"/>
            <a:ext cx="5461071" cy="3815812"/>
          </a:xfrm>
          <a:prstGeom prst="rect">
            <a:avLst/>
          </a:prstGeom>
        </p:spPr>
      </p:pic>
    </p:spTree>
    <p:extLst>
      <p:ext uri="{BB962C8B-B14F-4D97-AF65-F5344CB8AC3E}">
        <p14:creationId xmlns:p14="http://schemas.microsoft.com/office/powerpoint/2010/main" val="764162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7"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endParaRPr lang="en-GB" dirty="0"/>
          </a:p>
          <a:p>
            <a:pPr marL="0" indent="0">
              <a:buNone/>
            </a:pPr>
            <a:r>
              <a:rPr lang="en-GB" dirty="0"/>
              <a:t>1.1 Switch from a Transcoding Edge Node to a Proxying Edge Node</a:t>
            </a:r>
          </a:p>
          <a:p>
            <a:pPr marL="0" indent="0">
              <a:buNone/>
            </a:pPr>
            <a:endParaRPr lang="en-GB" dirty="0"/>
          </a:p>
          <a:p>
            <a:pPr marL="0" indent="0">
              <a:buNone/>
            </a:pPr>
            <a:r>
              <a:rPr lang="en-GB" dirty="0"/>
              <a:t>1.2 Test</a:t>
            </a:r>
          </a:p>
          <a:p>
            <a:pPr marL="0" indent="0">
              <a:buNone/>
            </a:pPr>
            <a:endParaRPr lang="en-GB" dirty="0"/>
          </a:p>
          <a:p>
            <a:pPr marL="0" indent="0">
              <a:buNone/>
            </a:pPr>
            <a:r>
              <a:rPr lang="en-GB" dirty="0"/>
              <a:t>1.3 Demonstrate how to successfully configure Pexip Infinity Services </a:t>
            </a:r>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85415"/>
          </a:xfrm>
        </p:spPr>
        <p:txBody>
          <a:bodyPr/>
          <a:lstStyle/>
          <a:p>
            <a:r>
              <a:rPr lang="en-GB" sz="4400" dirty="0"/>
              <a:t>Section 1 </a:t>
            </a:r>
            <a:r>
              <a:rPr lang="en-GB" sz="1400" dirty="0">
                <a:solidFill>
                  <a:srgbClr val="72D4DB"/>
                </a:solidFill>
              </a:rPr>
              <a:t>1. Switching from a Transcoding Edge Node to a Proxying Edge Node </a:t>
            </a:r>
            <a:br>
              <a:rPr lang="en-GB" sz="1400" dirty="0"/>
            </a:b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22</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a:extLst>
              <a:ext uri="{FF2B5EF4-FFF2-40B4-BE49-F238E27FC236}">
                <a16:creationId xmlns:a16="http://schemas.microsoft.com/office/drawing/2014/main" id="{3A9E19C3-728B-4E19-A64F-054129D76E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6007" y="848140"/>
            <a:ext cx="2275828" cy="177068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2BEF37CD-0A9A-4049-83E1-B2C5EC8173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90813" y="2888124"/>
            <a:ext cx="2081021" cy="2046844"/>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D6E7FB09-67F2-4C82-965F-F7385DE630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5052" y="5204266"/>
            <a:ext cx="3166782" cy="877420"/>
          </a:xfrm>
          <a:prstGeom prst="rect">
            <a:avLst/>
          </a:prstGeom>
        </p:spPr>
      </p:pic>
      <p:cxnSp>
        <p:nvCxnSpPr>
          <p:cNvPr id="14" name="Straight Arrow Connector 13">
            <a:extLst>
              <a:ext uri="{FF2B5EF4-FFF2-40B4-BE49-F238E27FC236}">
                <a16:creationId xmlns:a16="http://schemas.microsoft.com/office/drawing/2014/main" id="{70F5F8CF-D104-4897-9025-D8BC8F5AD1C4}"/>
              </a:ext>
            </a:extLst>
          </p:cNvPr>
          <p:cNvCxnSpPr/>
          <p:nvPr/>
        </p:nvCxnSpPr>
        <p:spPr>
          <a:xfrm>
            <a:off x="10960610" y="1633645"/>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837D64A6-9C78-46E0-AF0F-93BE3E61E000}"/>
              </a:ext>
            </a:extLst>
          </p:cNvPr>
          <p:cNvCxnSpPr/>
          <p:nvPr/>
        </p:nvCxnSpPr>
        <p:spPr>
          <a:xfrm>
            <a:off x="10956371" y="261882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a:extLst>
              <a:ext uri="{FF2B5EF4-FFF2-40B4-BE49-F238E27FC236}">
                <a16:creationId xmlns:a16="http://schemas.microsoft.com/office/drawing/2014/main" id="{11289BD4-8376-4D47-9E89-3DD8388A2453}"/>
              </a:ext>
            </a:extLst>
          </p:cNvPr>
          <p:cNvCxnSpPr/>
          <p:nvPr/>
        </p:nvCxnSpPr>
        <p:spPr>
          <a:xfrm>
            <a:off x="10988439" y="4971320"/>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48239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2C1B27DF-E786-44D4-AABA-8FD78638F9E7}"/>
              </a:ext>
            </a:extLst>
          </p:cNvPr>
          <p:cNvCxnSpPr/>
          <p:nvPr/>
        </p:nvCxnSpPr>
        <p:spPr>
          <a:xfrm>
            <a:off x="10431585" y="469565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922445CF-017E-4FE4-8B29-24F22EBD9699}"/>
              </a:ext>
            </a:extLst>
          </p:cNvPr>
          <p:cNvCxnSpPr/>
          <p:nvPr/>
        </p:nvCxnSpPr>
        <p:spPr>
          <a:xfrm>
            <a:off x="10471078" y="312327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1"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endParaRPr lang="en-GB" dirty="0"/>
          </a:p>
          <a:p>
            <a:pPr marL="0" indent="0">
              <a:buNone/>
            </a:pPr>
            <a:r>
              <a:rPr lang="en-GB" dirty="0"/>
              <a:t>2.1 Create TLS certificate for internal Transcoding Conferencing Nodes</a:t>
            </a:r>
          </a:p>
          <a:p>
            <a:pPr marL="0" indent="0">
              <a:buNone/>
            </a:pPr>
            <a:endParaRPr lang="en-GB" dirty="0"/>
          </a:p>
          <a:p>
            <a:pPr marL="0" indent="0">
              <a:buNone/>
            </a:pPr>
            <a:r>
              <a:rPr lang="en-GB" dirty="0"/>
              <a:t>	2.1.1 </a:t>
            </a:r>
            <a:r>
              <a:rPr lang="en-GB" sz="1200" dirty="0"/>
              <a:t>Generate a CSR on Pexip Infinity</a:t>
            </a:r>
          </a:p>
          <a:p>
            <a:pPr marL="0" indent="0">
              <a:buNone/>
            </a:pPr>
            <a:r>
              <a:rPr lang="en-GB" dirty="0"/>
              <a:t>	2.1.2 </a:t>
            </a:r>
            <a:r>
              <a:rPr lang="en-GB" sz="1200" dirty="0"/>
              <a:t>Creating the internal certificate</a:t>
            </a:r>
          </a:p>
          <a:p>
            <a:pPr marL="0" indent="0">
              <a:buNone/>
            </a:pPr>
            <a:r>
              <a:rPr lang="en-GB" dirty="0"/>
              <a:t>	2.1.3 </a:t>
            </a:r>
            <a:r>
              <a:rPr lang="en-GB" sz="1200" dirty="0"/>
              <a:t>Complete the signing request and assign the certificate 	in the Pexip Infinity deployment</a:t>
            </a:r>
          </a:p>
          <a:p>
            <a:pPr marL="0" indent="0">
              <a:buNone/>
            </a:pPr>
            <a:endParaRPr lang="en-GB" sz="1200" dirty="0"/>
          </a:p>
          <a:p>
            <a:pPr marL="0" indent="0">
              <a:buNone/>
            </a:pPr>
            <a:r>
              <a:rPr lang="en-GB" sz="1200" dirty="0"/>
              <a:t>2.2 Upload the internal CA root certificate</a:t>
            </a:r>
          </a:p>
          <a:p>
            <a:pPr marL="0" indent="0">
              <a:buNone/>
            </a:pPr>
            <a:endParaRPr lang="en-GB" sz="1200" dirty="0"/>
          </a:p>
          <a:p>
            <a:pPr marL="0" indent="0">
              <a:buNone/>
            </a:pPr>
            <a:r>
              <a:rPr lang="en-GB" sz="1200" dirty="0"/>
              <a:t>2.3 Create a TLS certificate for external Proxying Edge Node</a:t>
            </a:r>
          </a:p>
          <a:p>
            <a:pPr marL="0" indent="0">
              <a:buNone/>
            </a:pPr>
            <a:r>
              <a:rPr lang="en-GB" sz="1200" dirty="0"/>
              <a:t>	2.3.1 Using a third-party Certificate Authority via a self-	generated PEM certificate bundle</a:t>
            </a:r>
          </a:p>
          <a:p>
            <a:pPr marL="0" indent="0">
              <a:buNone/>
            </a:pPr>
            <a:r>
              <a:rPr lang="en-GB" sz="1200" dirty="0"/>
              <a:t>2.4Removing ALL temporary certificates</a:t>
            </a:r>
          </a:p>
          <a:p>
            <a:pPr marL="0" indent="0">
              <a:buNone/>
            </a:pPr>
            <a:r>
              <a:rPr lang="en-GB" sz="1200" dirty="0"/>
              <a:t>2.5 Test</a:t>
            </a:r>
          </a:p>
          <a:p>
            <a:pPr marL="0" indent="0">
              <a:buNone/>
            </a:pPr>
            <a:r>
              <a:rPr lang="en-GB" sz="1200" dirty="0"/>
              <a:t>2.6 Demonstrate how to successfully configure Pexip Infinity Services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308307"/>
          </a:xfrm>
        </p:spPr>
        <p:txBody>
          <a:bodyPr/>
          <a:lstStyle/>
          <a:p>
            <a:r>
              <a:rPr lang="en-US" dirty="0"/>
              <a:t>Section 2 </a:t>
            </a:r>
            <a:r>
              <a:rPr lang="en-GB" sz="1400" dirty="0">
                <a:solidFill>
                  <a:srgbClr val="72D4DB"/>
                </a:solidFill>
              </a:rPr>
              <a:t>2. TLS Certificates</a:t>
            </a:r>
            <a:br>
              <a:rPr lang="en-GB" sz="1400" dirty="0"/>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23</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11" name="Picture 10" descr="Graphical user interface, application, Teams&#10;&#10;Description automatically generated">
            <a:extLst>
              <a:ext uri="{FF2B5EF4-FFF2-40B4-BE49-F238E27FC236}">
                <a16:creationId xmlns:a16="http://schemas.microsoft.com/office/drawing/2014/main" id="{1BE02DB9-CAE7-41E8-86F3-934B298209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67516" y="4928597"/>
            <a:ext cx="1141195" cy="1606374"/>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825C5456-DD0D-4174-839A-0AE19DFB01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897" y="3356224"/>
            <a:ext cx="1276434" cy="1339427"/>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25D547FB-D9AA-458D-A0E7-7D62DA0357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9897" y="1680808"/>
            <a:ext cx="1238012" cy="1517563"/>
          </a:xfrm>
          <a:prstGeom prst="rect">
            <a:avLst/>
          </a:prstGeom>
        </p:spPr>
      </p:pic>
      <p:pic>
        <p:nvPicPr>
          <p:cNvPr id="17" name="Picture 16" descr="Graphical user interface, text, application, email&#10;&#10;Description automatically generated">
            <a:extLst>
              <a:ext uri="{FF2B5EF4-FFF2-40B4-BE49-F238E27FC236}">
                <a16:creationId xmlns:a16="http://schemas.microsoft.com/office/drawing/2014/main" id="{21DE9EBD-061D-422E-BB11-040EDF6C80E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4582" y="95207"/>
            <a:ext cx="2568411" cy="1378216"/>
          </a:xfrm>
          <a:prstGeom prst="rect">
            <a:avLst/>
          </a:prstGeom>
        </p:spPr>
      </p:pic>
      <p:cxnSp>
        <p:nvCxnSpPr>
          <p:cNvPr id="18" name="Straight Arrow Connector 17">
            <a:extLst>
              <a:ext uri="{FF2B5EF4-FFF2-40B4-BE49-F238E27FC236}">
                <a16:creationId xmlns:a16="http://schemas.microsoft.com/office/drawing/2014/main" id="{22E2CBEE-006D-4D98-ADD3-928233719487}"/>
              </a:ext>
            </a:extLst>
          </p:cNvPr>
          <p:cNvCxnSpPr/>
          <p:nvPr/>
        </p:nvCxnSpPr>
        <p:spPr>
          <a:xfrm>
            <a:off x="10423897" y="1448257"/>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6295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5"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r>
              <a:rPr lang="en-GB" dirty="0">
                <a:solidFill>
                  <a:srgbClr val="02A96D"/>
                </a:solidFill>
              </a:rPr>
              <a:t>Challenge</a:t>
            </a:r>
          </a:p>
          <a:p>
            <a:pPr marL="0" indent="0">
              <a:buNone/>
            </a:pPr>
            <a:r>
              <a:rPr lang="en-GB" dirty="0"/>
              <a:t>3.1 Create a Virtual Auditorium for hosts and guests, ensure that you have set a Host PIN and “Allow guests” is set to “Yes”.</a:t>
            </a:r>
          </a:p>
          <a:p>
            <a:pPr marL="0" indent="0">
              <a:buNone/>
            </a:pPr>
            <a:endParaRPr lang="en-GB" dirty="0"/>
          </a:p>
          <a:p>
            <a:pPr marL="0" indent="0">
              <a:buNone/>
            </a:pPr>
            <a:r>
              <a:rPr lang="en-GB" dirty="0"/>
              <a:t>3.2 Test</a:t>
            </a:r>
          </a:p>
          <a:p>
            <a:pPr marL="0" indent="0">
              <a:buNone/>
            </a:pPr>
            <a:r>
              <a:rPr lang="en-GB" dirty="0"/>
              <a:t>	Pexip </a:t>
            </a:r>
            <a:r>
              <a:rPr lang="en-GB" dirty="0" err="1"/>
              <a:t>EndPoints</a:t>
            </a:r>
            <a:r>
              <a:rPr lang="en-GB" dirty="0"/>
              <a:t> </a:t>
            </a:r>
            <a:r>
              <a:rPr lang="en-GB" dirty="0" err="1"/>
              <a:t>PexEPs</a:t>
            </a:r>
            <a:r>
              <a:rPr lang="en-GB" dirty="0"/>
              <a:t>.</a:t>
            </a:r>
          </a:p>
          <a:p>
            <a:pPr marL="0" indent="0">
              <a:buNone/>
            </a:pPr>
            <a:r>
              <a:rPr lang="en-GB" dirty="0"/>
              <a:t>	</a:t>
            </a:r>
            <a:r>
              <a:rPr lang="en-GB" dirty="0">
                <a:solidFill>
                  <a:srgbClr val="72D4DB"/>
                </a:solidFill>
              </a:rPr>
              <a:t>Internal (LAN):</a:t>
            </a:r>
          </a:p>
          <a:p>
            <a:pPr marL="0" indent="0">
              <a:buNone/>
            </a:pPr>
            <a:r>
              <a:rPr lang="en-GB" dirty="0"/>
              <a:t> 	http://10.247.180.6/gui/ - SD </a:t>
            </a:r>
          </a:p>
          <a:p>
            <a:pPr marL="0" indent="0">
              <a:buNone/>
            </a:pPr>
            <a:r>
              <a:rPr lang="en-GB" dirty="0"/>
              <a:t>	http://10.247.180.7/gui/ - HD  </a:t>
            </a:r>
          </a:p>
          <a:p>
            <a:pPr marL="0" indent="0">
              <a:buNone/>
            </a:pPr>
            <a:r>
              <a:rPr lang="en-GB" dirty="0"/>
              <a:t>	</a:t>
            </a:r>
            <a:r>
              <a:rPr lang="en-GB" dirty="0">
                <a:solidFill>
                  <a:srgbClr val="72D4DB"/>
                </a:solidFill>
              </a:rPr>
              <a:t>External (DMZ):</a:t>
            </a:r>
          </a:p>
          <a:p>
            <a:pPr marL="0" indent="0">
              <a:buNone/>
            </a:pPr>
            <a:r>
              <a:rPr lang="en-GB" dirty="0"/>
              <a:t>	US: </a:t>
            </a:r>
            <a:r>
              <a:rPr lang="en-GB" dirty="0">
                <a:hlinkClick r:id="rId6"/>
              </a:rPr>
              <a:t>http://us-pexep.pex.me</a:t>
            </a:r>
            <a:r>
              <a:rPr lang="en-GB" dirty="0"/>
              <a:t>  </a:t>
            </a:r>
          </a:p>
          <a:p>
            <a:pPr marL="0" indent="0">
              <a:buNone/>
            </a:pPr>
            <a:r>
              <a:rPr lang="en-GB" dirty="0"/>
              <a:t>	Europe: </a:t>
            </a:r>
            <a:r>
              <a:rPr lang="en-GB" dirty="0">
                <a:hlinkClick r:id="rId7"/>
              </a:rPr>
              <a:t>http://no-pexep.pex.me</a:t>
            </a:r>
            <a:endParaRPr lang="en-GB" dirty="0"/>
          </a:p>
          <a:p>
            <a:pPr marL="0" indent="0">
              <a:buNone/>
            </a:pPr>
            <a:r>
              <a:rPr lang="en-GB" dirty="0"/>
              <a:t>	Australia: </a:t>
            </a:r>
            <a:r>
              <a:rPr lang="en-GB" dirty="0">
                <a:hlinkClick r:id="rId8"/>
              </a:rPr>
              <a:t>http://au-pexep.pex.me</a:t>
            </a:r>
            <a:r>
              <a:rPr lang="en-GB" dirty="0"/>
              <a:t> </a:t>
            </a:r>
          </a:p>
          <a:p>
            <a:pPr marL="0" indent="0">
              <a:buNone/>
            </a:pPr>
            <a:endParaRPr lang="en-GB" dirty="0"/>
          </a:p>
          <a:p>
            <a:pPr marL="0" indent="0">
              <a:buNone/>
            </a:pPr>
            <a:r>
              <a:rPr lang="en-GB" dirty="0"/>
              <a:t>3.3 Demonstrate how to successfully configure Pexip Infinity Services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3"/>
            <a:ext cx="11133686" cy="1308307"/>
          </a:xfrm>
        </p:spPr>
        <p:txBody>
          <a:bodyPr/>
          <a:lstStyle/>
          <a:p>
            <a:r>
              <a:rPr lang="en-US" dirty="0"/>
              <a:t>Section 3 </a:t>
            </a:r>
            <a:r>
              <a:rPr lang="en-GB" sz="1400" dirty="0">
                <a:solidFill>
                  <a:srgbClr val="72D4DB"/>
                </a:solidFill>
              </a:rPr>
              <a:t>3. Create a Virtual Auditorium</a:t>
            </a:r>
            <a:br>
              <a:rPr lang="en-GB" sz="1400" dirty="0"/>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24</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a:extLst>
              <a:ext uri="{FF2B5EF4-FFF2-40B4-BE49-F238E27FC236}">
                <a16:creationId xmlns:a16="http://schemas.microsoft.com/office/drawing/2014/main" id="{7659F189-408B-4A50-A19C-CB411491EE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00570" y="1735167"/>
            <a:ext cx="1794401" cy="1755949"/>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AFFFFF5-A2F7-4142-BA79-7E79B06C59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80099" y="5158446"/>
            <a:ext cx="1914873" cy="1289307"/>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06E0ED01-A526-460C-AA0B-A5EC6F32FD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48604" y="3724062"/>
            <a:ext cx="2030098" cy="1161337"/>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041843F0-08C2-43C5-A3B4-0B91A4B1C2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36109" y="196414"/>
            <a:ext cx="2136930" cy="1294319"/>
          </a:xfrm>
          <a:prstGeom prst="rect">
            <a:avLst/>
          </a:prstGeom>
        </p:spPr>
      </p:pic>
      <p:cxnSp>
        <p:nvCxnSpPr>
          <p:cNvPr id="16" name="Straight Arrow Connector 15">
            <a:extLst>
              <a:ext uri="{FF2B5EF4-FFF2-40B4-BE49-F238E27FC236}">
                <a16:creationId xmlns:a16="http://schemas.microsoft.com/office/drawing/2014/main" id="{44D3310B-8D56-4163-8E80-2D58E09C1208}"/>
              </a:ext>
            </a:extLst>
          </p:cNvPr>
          <p:cNvCxnSpPr/>
          <p:nvPr/>
        </p:nvCxnSpPr>
        <p:spPr>
          <a:xfrm>
            <a:off x="11155153" y="488648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D4BB048D-3227-48A1-A384-29ACF83E1E47}"/>
              </a:ext>
            </a:extLst>
          </p:cNvPr>
          <p:cNvCxnSpPr/>
          <p:nvPr/>
        </p:nvCxnSpPr>
        <p:spPr>
          <a:xfrm>
            <a:off x="11127324" y="349111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a:extLst>
              <a:ext uri="{FF2B5EF4-FFF2-40B4-BE49-F238E27FC236}">
                <a16:creationId xmlns:a16="http://schemas.microsoft.com/office/drawing/2014/main" id="{ECC42A12-AFE9-4DAB-BDD0-E2767B779BDA}"/>
              </a:ext>
            </a:extLst>
          </p:cNvPr>
          <p:cNvCxnSpPr/>
          <p:nvPr/>
        </p:nvCxnSpPr>
        <p:spPr>
          <a:xfrm>
            <a:off x="10997771" y="1490733"/>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20" name="Picture 19" descr="A picture containing text&#10;&#10;Description automatically generated">
            <a:extLst>
              <a:ext uri="{FF2B5EF4-FFF2-40B4-BE49-F238E27FC236}">
                <a16:creationId xmlns:a16="http://schemas.microsoft.com/office/drawing/2014/main" id="{E103E26B-4495-4A06-957B-BF052399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37999" y="1535721"/>
            <a:ext cx="3671171" cy="3671171"/>
          </a:xfrm>
          <a:prstGeom prst="rect">
            <a:avLst/>
          </a:prstGeom>
        </p:spPr>
      </p:pic>
    </p:spTree>
    <p:extLst>
      <p:ext uri="{BB962C8B-B14F-4D97-AF65-F5344CB8AC3E}">
        <p14:creationId xmlns:p14="http://schemas.microsoft.com/office/powerpoint/2010/main" val="326361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9"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r>
              <a:rPr lang="en-GB" dirty="0"/>
              <a:t>4.1 Create a secure VMR to allow some users to manage the conference</a:t>
            </a:r>
          </a:p>
          <a:p>
            <a:pPr marL="0" indent="0">
              <a:buNone/>
            </a:pPr>
            <a:endParaRPr lang="en-GB" dirty="0"/>
          </a:p>
          <a:p>
            <a:pPr marL="0" indent="0">
              <a:buNone/>
            </a:pPr>
            <a:r>
              <a:rPr lang="en-GB" dirty="0"/>
              <a:t>4.2 Create a semi-secure VMR allowing easy access for guests</a:t>
            </a:r>
          </a:p>
          <a:p>
            <a:pPr marL="0" indent="0">
              <a:buNone/>
            </a:pPr>
            <a:endParaRPr lang="en-GB" dirty="0"/>
          </a:p>
          <a:p>
            <a:pPr marL="0" indent="0">
              <a:buNone/>
            </a:pPr>
            <a:r>
              <a:rPr lang="en-GB" dirty="0"/>
              <a:t>4.3 Create a secure VMR only for C level users</a:t>
            </a:r>
          </a:p>
          <a:p>
            <a:pPr marL="0" indent="0">
              <a:buNone/>
            </a:pPr>
            <a:endParaRPr lang="en-GB" dirty="0"/>
          </a:p>
          <a:p>
            <a:pPr marL="0" indent="0">
              <a:buNone/>
            </a:pPr>
            <a:r>
              <a:rPr lang="en-GB" dirty="0"/>
              <a:t>4.4 Create a VMR to show two main speakers but do not allow presentation</a:t>
            </a:r>
          </a:p>
          <a:p>
            <a:pPr marL="0" indent="0">
              <a:buNone/>
            </a:pPr>
            <a:endParaRPr lang="en-GB" dirty="0"/>
          </a:p>
          <a:p>
            <a:pPr marL="0" indent="0">
              <a:buNone/>
            </a:pPr>
            <a:r>
              <a:rPr lang="en-GB" dirty="0"/>
              <a:t>4.5 Create a VMR to show participant names and limit the room capacity to 3</a:t>
            </a:r>
          </a:p>
          <a:p>
            <a:pPr marL="0" indent="0">
              <a:buNone/>
            </a:pPr>
            <a:endParaRPr lang="en-GB" dirty="0"/>
          </a:p>
          <a:p>
            <a:pPr marL="0" indent="0">
              <a:buNone/>
            </a:pPr>
            <a:r>
              <a:rPr lang="en-GB" dirty="0"/>
              <a:t>4.6 Test (</a:t>
            </a:r>
            <a:r>
              <a:rPr lang="en-GB" dirty="0" err="1"/>
              <a:t>PexEPs</a:t>
            </a:r>
            <a:r>
              <a:rPr lang="en-GB" dirty="0"/>
              <a:t>)</a:t>
            </a:r>
          </a:p>
          <a:p>
            <a:pPr marL="0" indent="0">
              <a:buNone/>
            </a:pPr>
            <a:endParaRPr lang="en-GB" dirty="0"/>
          </a:p>
          <a:p>
            <a:pPr marL="0" indent="0">
              <a:buNone/>
            </a:pPr>
            <a:r>
              <a:rPr lang="en-GB" dirty="0"/>
              <a:t>4.7 Demonstrate how to successfully configure Pexip Infinity Services</a:t>
            </a:r>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62460"/>
          </a:xfrm>
        </p:spPr>
        <p:txBody>
          <a:bodyPr/>
          <a:lstStyle/>
          <a:p>
            <a:r>
              <a:rPr lang="en-US" dirty="0"/>
              <a:t>Section 4 </a:t>
            </a:r>
            <a:r>
              <a:rPr lang="en-GB" sz="1400" dirty="0">
                <a:solidFill>
                  <a:srgbClr val="72D4DB"/>
                </a:solidFill>
              </a:rPr>
              <a:t>4. Create a series of Virtual Meeting Room</a:t>
            </a:r>
            <a:br>
              <a:rPr lang="en-GB" sz="1400" dirty="0"/>
            </a:b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25</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descr="Graphical user interface, text, application, email&#10;&#10;Description automatically generated">
            <a:extLst>
              <a:ext uri="{FF2B5EF4-FFF2-40B4-BE49-F238E27FC236}">
                <a16:creationId xmlns:a16="http://schemas.microsoft.com/office/drawing/2014/main" id="{F62EF727-57D8-42F2-BEFC-004081655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1456" y="2778980"/>
            <a:ext cx="5504289" cy="2117034"/>
          </a:xfrm>
          <a:prstGeom prst="rect">
            <a:avLst/>
          </a:prstGeom>
        </p:spPr>
      </p:pic>
    </p:spTree>
    <p:extLst>
      <p:ext uri="{BB962C8B-B14F-4D97-AF65-F5344CB8AC3E}">
        <p14:creationId xmlns:p14="http://schemas.microsoft.com/office/powerpoint/2010/main" val="2109366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3"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r>
              <a:rPr lang="en-GB" dirty="0"/>
              <a:t>5 Create a ‘General VR’ with a second alias as a numeric</a:t>
            </a:r>
          </a:p>
          <a:p>
            <a:pPr marL="0" indent="0">
              <a:buNone/>
            </a:pPr>
            <a:endParaRPr lang="en-GB" dirty="0"/>
          </a:p>
          <a:p>
            <a:pPr marL="0" indent="0">
              <a:buNone/>
            </a:pPr>
            <a:r>
              <a:rPr lang="en-GB" dirty="0"/>
              <a:t>5.2 Test</a:t>
            </a:r>
          </a:p>
          <a:p>
            <a:pPr marL="0" indent="0">
              <a:buNone/>
            </a:pPr>
            <a:endParaRPr lang="en-GB" dirty="0"/>
          </a:p>
          <a:p>
            <a:pPr marL="0" indent="0">
              <a:buNone/>
            </a:pPr>
            <a:r>
              <a:rPr lang="en-GB" dirty="0"/>
              <a:t>5.3 Demonstrate how to successfully configure Pexip Infinity Services</a:t>
            </a:r>
          </a:p>
          <a:p>
            <a:pPr marL="0" indent="0">
              <a:buNone/>
            </a:pPr>
            <a:r>
              <a:rPr lang="en-GB" dirty="0"/>
              <a:t>	See Administrator Logs</a:t>
            </a:r>
          </a:p>
          <a:p>
            <a:pPr marL="0" indent="0">
              <a:buNone/>
            </a:pPr>
            <a:endParaRPr lang="en-GB"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62460"/>
          </a:xfrm>
        </p:spPr>
        <p:txBody>
          <a:bodyPr/>
          <a:lstStyle/>
          <a:p>
            <a:r>
              <a:rPr lang="en-US" dirty="0"/>
              <a:t>Section 5 </a:t>
            </a:r>
            <a:r>
              <a:rPr lang="en-GB" sz="1400" dirty="0">
                <a:solidFill>
                  <a:srgbClr val="72D4DB"/>
                </a:solidFill>
              </a:rPr>
              <a:t>5. Create a Virtual Reception (Lobby / IVR)</a:t>
            </a:r>
            <a:br>
              <a:rPr lang="en-GB" sz="1400" dirty="0"/>
            </a:b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26</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descr="Text&#10;&#10;Description automatically generated">
            <a:extLst>
              <a:ext uri="{FF2B5EF4-FFF2-40B4-BE49-F238E27FC236}">
                <a16:creationId xmlns:a16="http://schemas.microsoft.com/office/drawing/2014/main" id="{D92AEE65-FD0E-44E2-BE69-4F4BA68D8E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0036" y="2705609"/>
            <a:ext cx="4841992" cy="2704133"/>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49F42440-20CB-4960-976B-B3172C6830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0036" y="918707"/>
            <a:ext cx="4841992" cy="1323875"/>
          </a:xfrm>
          <a:prstGeom prst="rect">
            <a:avLst/>
          </a:prstGeom>
        </p:spPr>
      </p:pic>
      <p:cxnSp>
        <p:nvCxnSpPr>
          <p:cNvPr id="13" name="Straight Arrow Connector 12">
            <a:extLst>
              <a:ext uri="{FF2B5EF4-FFF2-40B4-BE49-F238E27FC236}">
                <a16:creationId xmlns:a16="http://schemas.microsoft.com/office/drawing/2014/main" id="{74D450E3-38F4-4C9A-9A99-92223D3AE719}"/>
              </a:ext>
            </a:extLst>
          </p:cNvPr>
          <p:cNvCxnSpPr/>
          <p:nvPr/>
        </p:nvCxnSpPr>
        <p:spPr>
          <a:xfrm>
            <a:off x="9677170" y="230023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713982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7"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2A20DB1-126D-465E-B621-5F5C2792AD14}"/>
              </a:ext>
            </a:extLst>
          </p:cNvPr>
          <p:cNvSpPr>
            <a:spLocks noGrp="1"/>
          </p:cNvSpPr>
          <p:nvPr>
            <p:ph sz="half" idx="1"/>
          </p:nvPr>
        </p:nvSpPr>
        <p:spPr/>
        <p:txBody>
          <a:bodyPr/>
          <a:lstStyle/>
          <a:p>
            <a:pPr marL="0" indent="0">
              <a:buNone/>
            </a:pPr>
            <a:r>
              <a:rPr lang="en-GB" dirty="0"/>
              <a:t>6.1 To register a device, configure Infinity to accept the registration</a:t>
            </a:r>
          </a:p>
          <a:p>
            <a:pPr marL="0" indent="0">
              <a:buNone/>
            </a:pPr>
            <a:endParaRPr lang="en-GB" dirty="0"/>
          </a:p>
          <a:p>
            <a:pPr marL="0" indent="0">
              <a:buNone/>
            </a:pPr>
            <a:r>
              <a:rPr lang="en-GB" dirty="0"/>
              <a:t>6.2 Configure the Connect client to register to Infinity</a:t>
            </a:r>
          </a:p>
          <a:p>
            <a:pPr marL="0" indent="0">
              <a:buNone/>
            </a:pPr>
            <a:endParaRPr lang="en-GB" dirty="0"/>
          </a:p>
          <a:p>
            <a:pPr marL="0" indent="0">
              <a:buNone/>
            </a:pPr>
            <a:r>
              <a:rPr lang="en-GB" dirty="0"/>
              <a:t>6.3 Add Routing Rules</a:t>
            </a:r>
          </a:p>
          <a:p>
            <a:pPr marL="0" indent="0">
              <a:buNone/>
            </a:pPr>
            <a:endParaRPr lang="en-GB" dirty="0"/>
          </a:p>
          <a:p>
            <a:pPr marL="0" indent="0">
              <a:buNone/>
            </a:pPr>
            <a:r>
              <a:rPr lang="en-GB" dirty="0"/>
              <a:t>6.4 Test</a:t>
            </a:r>
          </a:p>
          <a:p>
            <a:pPr marL="0" indent="0">
              <a:buNone/>
            </a:pPr>
            <a:endParaRPr lang="en-GB" dirty="0"/>
          </a:p>
          <a:p>
            <a:pPr marL="0" indent="0">
              <a:buNone/>
            </a:pPr>
            <a:r>
              <a:rPr lang="en-GB" dirty="0"/>
              <a:t>6.5 Grab some screenshots of the registered devices and status in Infinity</a:t>
            </a:r>
          </a:p>
          <a:p>
            <a:pPr marL="0" indent="0">
              <a:buNone/>
            </a:pPr>
            <a:endParaRPr lang="en-GB" dirty="0"/>
          </a:p>
          <a:p>
            <a:pPr marL="0" indent="0">
              <a:buNone/>
            </a:pPr>
            <a:r>
              <a:rPr lang="en-GB" dirty="0"/>
              <a:t>6.7 Upload all saved screenshots from today’s session to the LMS in the template provided.</a:t>
            </a:r>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US"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308307"/>
          </a:xfrm>
        </p:spPr>
        <p:txBody>
          <a:bodyPr/>
          <a:lstStyle/>
          <a:p>
            <a:r>
              <a:rPr lang="en-US" dirty="0"/>
              <a:t>Section 6 </a:t>
            </a:r>
            <a:r>
              <a:rPr lang="en-GB" sz="1400" dirty="0">
                <a:solidFill>
                  <a:srgbClr val="72D4DB"/>
                </a:solidFill>
              </a:rPr>
              <a:t>6. Infinity Connect Client Registration and Gateway P2P call</a:t>
            </a: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27</a:t>
            </a:fld>
            <a:endParaRPr lang="nb-NO" dirty="0"/>
          </a:p>
        </p:txBody>
      </p:sp>
      <p:sp>
        <p:nvSpPr>
          <p:cNvPr id="4" name="Text Placeholder 3">
            <a:extLst>
              <a:ext uri="{FF2B5EF4-FFF2-40B4-BE49-F238E27FC236}">
                <a16:creationId xmlns:a16="http://schemas.microsoft.com/office/drawing/2014/main" id="{C28A5631-E109-4F75-BA8B-2D9C7C11732A}"/>
              </a:ext>
            </a:extLst>
          </p:cNvPr>
          <p:cNvSpPr>
            <a:spLocks noGrp="1"/>
          </p:cNvSpPr>
          <p:nvPr>
            <p:ph type="body" sz="quarter" idx="18"/>
          </p:nvPr>
        </p:nvSpPr>
        <p:spPr/>
        <p:txBody>
          <a:bodyPr/>
          <a:lstStyle/>
          <a:p>
            <a:endParaRPr lang="en-GB"/>
          </a:p>
        </p:txBody>
      </p:sp>
      <p:pic>
        <p:nvPicPr>
          <p:cNvPr id="8" name="Picture 7" descr="A picture containing text&#10;&#10;Description automatically generated">
            <a:extLst>
              <a:ext uri="{FF2B5EF4-FFF2-40B4-BE49-F238E27FC236}">
                <a16:creationId xmlns:a16="http://schemas.microsoft.com/office/drawing/2014/main" id="{C267A2E3-7980-47DA-8003-500647C22F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8840" y="2180682"/>
            <a:ext cx="1632598" cy="1151764"/>
          </a:xfrm>
          <a:prstGeom prst="rect">
            <a:avLst/>
          </a:prstGeom>
        </p:spPr>
      </p:pic>
      <p:pic>
        <p:nvPicPr>
          <p:cNvPr id="11" name="Picture 10" descr="Diagram&#10;&#10;Description automatically generated">
            <a:extLst>
              <a:ext uri="{FF2B5EF4-FFF2-40B4-BE49-F238E27FC236}">
                <a16:creationId xmlns:a16="http://schemas.microsoft.com/office/drawing/2014/main" id="{3C672EB7-A060-42B6-BFFA-D2494E4C61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81030" y="2175994"/>
            <a:ext cx="2371391" cy="1129084"/>
          </a:xfrm>
          <a:prstGeom prst="rect">
            <a:avLst/>
          </a:prstGeom>
        </p:spPr>
      </p:pic>
      <p:pic>
        <p:nvPicPr>
          <p:cNvPr id="13" name="Picture 12" descr="Diagram&#10;&#10;Description automatically generated">
            <a:extLst>
              <a:ext uri="{FF2B5EF4-FFF2-40B4-BE49-F238E27FC236}">
                <a16:creationId xmlns:a16="http://schemas.microsoft.com/office/drawing/2014/main" id="{3D785BC5-6449-45E4-AC27-BE1BDB371FC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88470" y="4904517"/>
            <a:ext cx="2324707" cy="1537712"/>
          </a:xfrm>
          <a:prstGeom prst="rect">
            <a:avLst/>
          </a:prstGeom>
        </p:spPr>
      </p:pic>
      <p:pic>
        <p:nvPicPr>
          <p:cNvPr id="15" name="Picture 14" descr="A picture containing text, businesscard&#10;&#10;Description automatically generated">
            <a:extLst>
              <a:ext uri="{FF2B5EF4-FFF2-40B4-BE49-F238E27FC236}">
                <a16:creationId xmlns:a16="http://schemas.microsoft.com/office/drawing/2014/main" id="{16E44633-49FD-4783-AF33-614C544D72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13937" y="3406442"/>
            <a:ext cx="1980798" cy="1437306"/>
          </a:xfrm>
          <a:prstGeom prst="rect">
            <a:avLst/>
          </a:prstGeom>
        </p:spPr>
      </p:pic>
      <p:pic>
        <p:nvPicPr>
          <p:cNvPr id="17" name="Picture 16" descr="Graphical user interface&#10;&#10;Description automatically generated with medium confidence">
            <a:extLst>
              <a:ext uri="{FF2B5EF4-FFF2-40B4-BE49-F238E27FC236}">
                <a16:creationId xmlns:a16="http://schemas.microsoft.com/office/drawing/2014/main" id="{D8C21BFC-0A38-4D56-9A2E-C3ADB872D6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28840" y="3438992"/>
            <a:ext cx="1917310" cy="1331611"/>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F6061DED-3355-43DC-A239-5DD57BC726D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97344" y="4904517"/>
            <a:ext cx="2197884" cy="1550914"/>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28D39A67-EBA4-4E53-A7C9-09779A386B8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28840" y="883162"/>
            <a:ext cx="1206125" cy="1217634"/>
          </a:xfrm>
          <a:prstGeom prst="rect">
            <a:avLst/>
          </a:prstGeom>
        </p:spPr>
      </p:pic>
      <p:pic>
        <p:nvPicPr>
          <p:cNvPr id="23" name="Picture 22" descr="Graphical user interface, text, application, email, Teams&#10;&#10;Description automatically generated">
            <a:extLst>
              <a:ext uri="{FF2B5EF4-FFF2-40B4-BE49-F238E27FC236}">
                <a16:creationId xmlns:a16="http://schemas.microsoft.com/office/drawing/2014/main" id="{ECE5AE7D-CBD3-46EF-9178-98E2F4B208D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31830" y="868856"/>
            <a:ext cx="2997753" cy="681498"/>
          </a:xfrm>
          <a:prstGeom prst="rect">
            <a:avLst/>
          </a:prstGeom>
        </p:spPr>
      </p:pic>
      <p:cxnSp>
        <p:nvCxnSpPr>
          <p:cNvPr id="24" name="Straight Arrow Connector 23">
            <a:extLst>
              <a:ext uri="{FF2B5EF4-FFF2-40B4-BE49-F238E27FC236}">
                <a16:creationId xmlns:a16="http://schemas.microsoft.com/office/drawing/2014/main" id="{DFE52595-4E2C-467C-8694-807B08976C63}"/>
              </a:ext>
            </a:extLst>
          </p:cNvPr>
          <p:cNvCxnSpPr/>
          <p:nvPr/>
        </p:nvCxnSpPr>
        <p:spPr>
          <a:xfrm>
            <a:off x="9624050" y="1867850"/>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C41807F7-3C72-4BBC-B035-0707F48EAFF3}"/>
              </a:ext>
            </a:extLst>
          </p:cNvPr>
          <p:cNvCxnSpPr/>
          <p:nvPr/>
        </p:nvCxnSpPr>
        <p:spPr>
          <a:xfrm>
            <a:off x="9624050" y="343899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328593C1-6049-4618-B5E8-5A6B01F3EB00}"/>
              </a:ext>
            </a:extLst>
          </p:cNvPr>
          <p:cNvCxnSpPr/>
          <p:nvPr/>
        </p:nvCxnSpPr>
        <p:spPr>
          <a:xfrm>
            <a:off x="9656296" y="4589813"/>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08718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1"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1.1 Configure LDAP Authentication</a:t>
            </a:r>
          </a:p>
          <a:p>
            <a:pPr marL="0" indent="0">
              <a:buNone/>
            </a:pPr>
            <a:r>
              <a:rPr lang="en-US" dirty="0"/>
              <a:t>1.2 Test</a:t>
            </a:r>
          </a:p>
          <a:p>
            <a:pPr marL="0" indent="0">
              <a:buNone/>
            </a:pPr>
            <a:r>
              <a:rPr lang="en-US" dirty="0"/>
              <a:t>2.3 </a:t>
            </a:r>
            <a:r>
              <a:rPr lang="en-GB" dirty="0"/>
              <a:t>Demonstrate your ability to administer a Pexip Infinity system</a:t>
            </a:r>
            <a:endParaRPr lang="en-US" dirty="0"/>
          </a:p>
          <a:p>
            <a:pPr marL="0" indent="0">
              <a:buNone/>
            </a:pPr>
            <a:endParaRPr lang="en-US" dirty="0"/>
          </a:p>
          <a:p>
            <a:pPr marL="0" indent="0">
              <a:buNone/>
            </a:pPr>
            <a:endParaRPr lang="en-US" dirty="0"/>
          </a:p>
          <a:p>
            <a:pPr marL="0" indent="0">
              <a:buNone/>
            </a:pP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7 </a:t>
            </a:r>
            <a:r>
              <a:rPr lang="en-US" sz="1400" dirty="0">
                <a:solidFill>
                  <a:srgbClr val="72D4DB"/>
                </a:solidFill>
              </a:rPr>
              <a:t>7</a:t>
            </a:r>
            <a:r>
              <a:rPr lang="en-US" sz="1400" dirty="0"/>
              <a:t>.</a:t>
            </a:r>
            <a:r>
              <a:rPr lang="en-US" sz="1400" dirty="0">
                <a:solidFill>
                  <a:srgbClr val="72D4DB"/>
                </a:solidFill>
              </a:rPr>
              <a:t>Enable LDAP management login authentication</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28</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8" name="Picture 7" descr="Graphical user interface, application&#10;&#10;Description automatically generated">
            <a:extLst>
              <a:ext uri="{FF2B5EF4-FFF2-40B4-BE49-F238E27FC236}">
                <a16:creationId xmlns:a16="http://schemas.microsoft.com/office/drawing/2014/main" id="{77A842A2-09A4-448A-9344-0A9D17C1CE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4775" y="497245"/>
            <a:ext cx="2495862" cy="1948721"/>
          </a:xfrm>
          <a:prstGeom prst="rect">
            <a:avLst/>
          </a:prstGeom>
        </p:spPr>
      </p:pic>
      <p:pic>
        <p:nvPicPr>
          <p:cNvPr id="18" name="Picture 17">
            <a:extLst>
              <a:ext uri="{FF2B5EF4-FFF2-40B4-BE49-F238E27FC236}">
                <a16:creationId xmlns:a16="http://schemas.microsoft.com/office/drawing/2014/main" id="{DA0603F1-1546-4B39-9FC0-C12D0337C0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6728" y="2825536"/>
            <a:ext cx="2453909" cy="313710"/>
          </a:xfrm>
          <a:prstGeom prst="rect">
            <a:avLst/>
          </a:prstGeom>
        </p:spPr>
      </p:pic>
      <p:pic>
        <p:nvPicPr>
          <p:cNvPr id="20" name="Picture 19">
            <a:extLst>
              <a:ext uri="{FF2B5EF4-FFF2-40B4-BE49-F238E27FC236}">
                <a16:creationId xmlns:a16="http://schemas.microsoft.com/office/drawing/2014/main" id="{ACD150C0-CF78-4C5E-9CCE-1C3F994977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9536" y="3514131"/>
            <a:ext cx="2478325" cy="451478"/>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FB7E2664-05E1-40F4-A68C-D61A8AC9BA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1765" y="4326808"/>
            <a:ext cx="2486279" cy="1383423"/>
          </a:xfrm>
          <a:prstGeom prst="rect">
            <a:avLst/>
          </a:prstGeom>
        </p:spPr>
      </p:pic>
      <p:cxnSp>
        <p:nvCxnSpPr>
          <p:cNvPr id="23" name="Straight Arrow Connector 22">
            <a:extLst>
              <a:ext uri="{FF2B5EF4-FFF2-40B4-BE49-F238E27FC236}">
                <a16:creationId xmlns:a16="http://schemas.microsoft.com/office/drawing/2014/main" id="{8DCBF459-E7A1-4B23-A589-E7982B5536D5}"/>
              </a:ext>
            </a:extLst>
          </p:cNvPr>
          <p:cNvCxnSpPr/>
          <p:nvPr/>
        </p:nvCxnSpPr>
        <p:spPr>
          <a:xfrm>
            <a:off x="10692133" y="4022417"/>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8B095756-894C-4765-B819-5ED267AB0092}"/>
              </a:ext>
            </a:extLst>
          </p:cNvPr>
          <p:cNvCxnSpPr/>
          <p:nvPr/>
        </p:nvCxnSpPr>
        <p:spPr>
          <a:xfrm>
            <a:off x="10645279" y="3196054"/>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27397097-3766-4056-84AF-78D0C3D81D43}"/>
              </a:ext>
            </a:extLst>
          </p:cNvPr>
          <p:cNvCxnSpPr/>
          <p:nvPr/>
        </p:nvCxnSpPr>
        <p:spPr>
          <a:xfrm>
            <a:off x="10644904" y="251927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871476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shape&#10;&#10;Description automatically generated">
            <a:extLst>
              <a:ext uri="{FF2B5EF4-FFF2-40B4-BE49-F238E27FC236}">
                <a16:creationId xmlns:a16="http://schemas.microsoft.com/office/drawing/2014/main" id="{5DA3F7F4-C3EB-4ED8-8592-144AC2084940}"/>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6163" r="4948"/>
          <a:stretch/>
        </p:blipFill>
        <p:spPr>
          <a:xfrm>
            <a:off x="6096000" y="10"/>
            <a:ext cx="6096000" cy="6857990"/>
          </a:xfrm>
          <a:noFill/>
        </p:spPr>
      </p:pic>
      <p:sp>
        <p:nvSpPr>
          <p:cNvPr id="3" name="Title 2">
            <a:extLst>
              <a:ext uri="{FF2B5EF4-FFF2-40B4-BE49-F238E27FC236}">
                <a16:creationId xmlns:a16="http://schemas.microsoft.com/office/drawing/2014/main" id="{4D5A574D-A724-41E8-9FD7-8DF54D132E8F}"/>
              </a:ext>
            </a:extLst>
          </p:cNvPr>
          <p:cNvSpPr>
            <a:spLocks noGrp="1"/>
          </p:cNvSpPr>
          <p:nvPr>
            <p:ph type="title"/>
          </p:nvPr>
        </p:nvSpPr>
        <p:spPr>
          <a:xfrm>
            <a:off x="457150" y="2345256"/>
            <a:ext cx="4795888" cy="1308307"/>
          </a:xfrm>
        </p:spPr>
        <p:txBody>
          <a:bodyPr wrap="square" anchor="t">
            <a:normAutofit/>
          </a:bodyPr>
          <a:lstStyle/>
          <a:p>
            <a:r>
              <a:rPr lang="en-GB" dirty="0"/>
              <a:t>Home-time Day 1!</a:t>
            </a:r>
          </a:p>
        </p:txBody>
      </p:sp>
      <p:sp>
        <p:nvSpPr>
          <p:cNvPr id="10" name="Text Placeholder 3">
            <a:extLst>
              <a:ext uri="{FF2B5EF4-FFF2-40B4-BE49-F238E27FC236}">
                <a16:creationId xmlns:a16="http://schemas.microsoft.com/office/drawing/2014/main" id="{95582935-3B7C-4C29-8EF3-9857728709DF}"/>
              </a:ext>
            </a:extLst>
          </p:cNvPr>
          <p:cNvSpPr>
            <a:spLocks noGrp="1"/>
          </p:cNvSpPr>
          <p:nvPr>
            <p:ph type="body" sz="quarter" idx="12"/>
          </p:nvPr>
        </p:nvSpPr>
        <p:spPr>
          <a:xfrm>
            <a:off x="457150" y="3871467"/>
            <a:ext cx="4802238" cy="1579920"/>
          </a:xfrm>
        </p:spPr>
        <p:txBody>
          <a:bodyPr/>
          <a:lstStyle/>
          <a:p>
            <a:r>
              <a:rPr lang="en-US" dirty="0"/>
              <a:t>Well done, you have successfully</a:t>
            </a:r>
          </a:p>
          <a:p>
            <a:r>
              <a:rPr lang="en-GB" sz="1600" b="0" i="0" dirty="0">
                <a:solidFill>
                  <a:srgbClr val="02A96D"/>
                </a:solidFill>
                <a:effectLst/>
                <a:latin typeface="Helvetica Neue"/>
              </a:rPr>
              <a:t>Configure Pexip Management Nodes and Pexip Conferencing Nodes</a:t>
            </a:r>
          </a:p>
          <a:p>
            <a:r>
              <a:rPr lang="en-GB" sz="1600" b="0" i="0" dirty="0">
                <a:solidFill>
                  <a:srgbClr val="02A96D"/>
                </a:solidFill>
                <a:effectLst/>
                <a:latin typeface="Helvetica Neue"/>
              </a:rPr>
              <a:t>Demonstrate product use and administrator tasks </a:t>
            </a:r>
          </a:p>
          <a:p>
            <a:endParaRPr lang="en-GB" sz="1600" b="0" i="0" dirty="0">
              <a:solidFill>
                <a:srgbClr val="02A96D"/>
              </a:solidFill>
              <a:effectLst/>
              <a:latin typeface="Helvetica Neue"/>
            </a:endParaRPr>
          </a:p>
          <a:p>
            <a:endParaRPr lang="en-US" dirty="0"/>
          </a:p>
        </p:txBody>
      </p:sp>
    </p:spTree>
    <p:extLst>
      <p:ext uri="{BB962C8B-B14F-4D97-AF65-F5344CB8AC3E}">
        <p14:creationId xmlns:p14="http://schemas.microsoft.com/office/powerpoint/2010/main" val="281149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icture Placeholder 1">
            <a:extLst>
              <a:ext uri="{FF2B5EF4-FFF2-40B4-BE49-F238E27FC236}">
                <a16:creationId xmlns:a16="http://schemas.microsoft.com/office/drawing/2014/main" id="{3D71DC85-8AFC-4AAB-A9B0-723027CD4301}"/>
              </a:ext>
            </a:extLst>
          </p:cNvPr>
          <p:cNvSpPr>
            <a:spLocks noGrp="1"/>
          </p:cNvSpPr>
          <p:nvPr>
            <p:ph type="pic" sz="quarter" idx="12"/>
          </p:nvPr>
        </p:nvSpPr>
        <p:spPr>
          <a:xfrm>
            <a:off x="0" y="0"/>
            <a:ext cx="12192000" cy="6995886"/>
          </a:xfrm>
        </p:spPr>
      </p:sp>
      <p:sp>
        <p:nvSpPr>
          <p:cNvPr id="16" name="Title 15">
            <a:extLst>
              <a:ext uri="{FF2B5EF4-FFF2-40B4-BE49-F238E27FC236}">
                <a16:creationId xmlns:a16="http://schemas.microsoft.com/office/drawing/2014/main" id="{7DA1FDA7-62ED-453E-B651-5BCD466BE4A3}"/>
              </a:ext>
            </a:extLst>
          </p:cNvPr>
          <p:cNvSpPr>
            <a:spLocks noGrp="1"/>
          </p:cNvSpPr>
          <p:nvPr>
            <p:ph type="title"/>
          </p:nvPr>
        </p:nvSpPr>
        <p:spPr>
          <a:xfrm>
            <a:off x="3953976" y="2992680"/>
            <a:ext cx="4511518" cy="1308202"/>
          </a:xfrm>
        </p:spPr>
        <p:txBody>
          <a:bodyPr wrap="square" anchor="ctr">
            <a:normAutofit fontScale="90000"/>
          </a:bodyPr>
          <a:lstStyle/>
          <a:p>
            <a:pPr>
              <a:lnSpc>
                <a:spcPct val="90000"/>
              </a:lnSpc>
            </a:pPr>
            <a:r>
              <a:rPr lang="en-GB" sz="4000" dirty="0"/>
              <a:t>Pexip Self-Hosted.</a:t>
            </a:r>
            <a:br>
              <a:rPr lang="en-GB" sz="4000" dirty="0"/>
            </a:br>
            <a:br>
              <a:rPr lang="en-GB" sz="4000" dirty="0"/>
            </a:br>
            <a:br>
              <a:rPr lang="en-GB" sz="40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br>
              <a:rPr lang="en-GB" sz="1700" dirty="0"/>
            </a:br>
            <a:r>
              <a:rPr lang="en-GB" sz="1800" dirty="0" err="1"/>
              <a:t>Rasing</a:t>
            </a:r>
            <a:r>
              <a:rPr lang="en-GB" sz="1800" dirty="0"/>
              <a:t> a support request using Pexip</a:t>
            </a:r>
            <a:br>
              <a:rPr lang="en-GB" sz="1800" dirty="0"/>
            </a:br>
            <a:r>
              <a:rPr lang="en-GB" sz="1800" dirty="0"/>
              <a:t>Troubleshooting triage methodology for diagnostics.</a:t>
            </a:r>
            <a:endParaRPr lang="en-GB" sz="1700" dirty="0"/>
          </a:p>
        </p:txBody>
      </p:sp>
      <p:sp>
        <p:nvSpPr>
          <p:cNvPr id="12" name="Slide Number Placeholder 11" hidden="1">
            <a:extLst>
              <a:ext uri="{FF2B5EF4-FFF2-40B4-BE49-F238E27FC236}">
                <a16:creationId xmlns:a16="http://schemas.microsoft.com/office/drawing/2014/main" id="{7A7454CD-155B-44BA-9168-48D0501357B3}"/>
              </a:ext>
            </a:extLst>
          </p:cNvPr>
          <p:cNvSpPr>
            <a:spLocks noGrp="1"/>
          </p:cNvSpPr>
          <p:nvPr>
            <p:ph type="sldNum" sz="quarter" idx="4294967295"/>
          </p:nvPr>
        </p:nvSpPr>
        <p:spPr>
          <a:xfrm>
            <a:off x="9448800" y="6575425"/>
            <a:ext cx="2743200" cy="114300"/>
          </a:xfrm>
        </p:spPr>
        <p:txBody>
          <a:bodyPr/>
          <a:lstStyle/>
          <a:p>
            <a:pPr>
              <a:spcAft>
                <a:spcPts val="600"/>
              </a:spcAft>
            </a:pPr>
            <a:fld id="{AF82C51F-475B-4DE1-B4BE-74973CDCE049}" type="slidenum">
              <a:rPr lang="nb-NO" smtClean="0"/>
              <a:pPr>
                <a:spcAft>
                  <a:spcPts val="600"/>
                </a:spcAft>
              </a:pPr>
              <a:t>3</a:t>
            </a:fld>
            <a:endParaRPr lang="nb-NO"/>
          </a:p>
        </p:txBody>
      </p:sp>
      <p:pic>
        <p:nvPicPr>
          <p:cNvPr id="19" name="Picture 18">
            <a:extLst>
              <a:ext uri="{FF2B5EF4-FFF2-40B4-BE49-F238E27FC236}">
                <a16:creationId xmlns:a16="http://schemas.microsoft.com/office/drawing/2014/main" id="{01FA3FD2-045E-444A-98E9-7AC1B67F61D1}"/>
              </a:ext>
            </a:extLst>
          </p:cNvPr>
          <p:cNvPicPr>
            <a:picLocks noChangeAspect="1"/>
          </p:cNvPicPr>
          <p:nvPr/>
        </p:nvPicPr>
        <p:blipFill rotWithShape="1">
          <a:blip r:embed="rId2"/>
          <a:srcRect t="7837" b="7913"/>
          <a:stretch/>
        </p:blipFill>
        <p:spPr>
          <a:xfrm>
            <a:off x="3318868" y="1550209"/>
            <a:ext cx="5741601" cy="3260329"/>
          </a:xfrm>
          <a:prstGeom prst="rect">
            <a:avLst/>
          </a:prstGeom>
        </p:spPr>
      </p:pic>
    </p:spTree>
    <p:extLst>
      <p:ext uri="{BB962C8B-B14F-4D97-AF65-F5344CB8AC3E}">
        <p14:creationId xmlns:p14="http://schemas.microsoft.com/office/powerpoint/2010/main" val="573444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1859E0D-CD3F-4C00-AE26-674F34C55BC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5" name="think-cell Slide" r:id="rId4" imgW="631" imgH="631" progId="TCLayout.ActiveDocument.1">
                  <p:embed/>
                </p:oleObj>
              </mc:Choice>
              <mc:Fallback>
                <p:oleObj name="think-cell Slide" r:id="rId4" imgW="631" imgH="631" progId="TCLayout.ActiveDocument.1">
                  <p:embed/>
                  <p:pic>
                    <p:nvPicPr>
                      <p:cNvPr id="7" name="Object 6" hidden="1">
                        <a:extLst>
                          <a:ext uri="{FF2B5EF4-FFF2-40B4-BE49-F238E27FC236}">
                            <a16:creationId xmlns:a16="http://schemas.microsoft.com/office/drawing/2014/main" id="{51859E0D-CD3F-4C00-AE26-674F34C5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Placeholder 13" descr="A group of people sitting around a table&#10;&#10;Description automatically generated with medium confidence">
            <a:extLst>
              <a:ext uri="{FF2B5EF4-FFF2-40B4-BE49-F238E27FC236}">
                <a16:creationId xmlns:a16="http://schemas.microsoft.com/office/drawing/2014/main" id="{F9B148DF-7781-4117-AD0B-9184B2BDDDE7}"/>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l="28968" r="28968"/>
          <a:stretch>
            <a:fillRect/>
          </a:stretch>
        </p:blipFill>
        <p:spPr/>
      </p:pic>
      <p:sp>
        <p:nvSpPr>
          <p:cNvPr id="4" name="Title 3">
            <a:extLst>
              <a:ext uri="{FF2B5EF4-FFF2-40B4-BE49-F238E27FC236}">
                <a16:creationId xmlns:a16="http://schemas.microsoft.com/office/drawing/2014/main" id="{06103FA5-7078-4708-8541-2B3173220973}"/>
              </a:ext>
            </a:extLst>
          </p:cNvPr>
          <p:cNvSpPr>
            <a:spLocks noGrp="1"/>
          </p:cNvSpPr>
          <p:nvPr>
            <p:ph type="title"/>
          </p:nvPr>
        </p:nvSpPr>
        <p:spPr>
          <a:xfrm>
            <a:off x="457150" y="2345256"/>
            <a:ext cx="4795888" cy="654153"/>
          </a:xfrm>
        </p:spPr>
        <p:txBody>
          <a:bodyPr/>
          <a:lstStyle/>
          <a:p>
            <a:r>
              <a:rPr lang="en-US" dirty="0"/>
              <a:t>Day 2</a:t>
            </a:r>
          </a:p>
        </p:txBody>
      </p:sp>
      <p:sp>
        <p:nvSpPr>
          <p:cNvPr id="6" name="Text Placeholder 5">
            <a:extLst>
              <a:ext uri="{FF2B5EF4-FFF2-40B4-BE49-F238E27FC236}">
                <a16:creationId xmlns:a16="http://schemas.microsoft.com/office/drawing/2014/main" id="{88AE46EB-2E8F-46B8-8955-2194417398C0}"/>
              </a:ext>
            </a:extLst>
          </p:cNvPr>
          <p:cNvSpPr>
            <a:spLocks noGrp="1"/>
          </p:cNvSpPr>
          <p:nvPr>
            <p:ph type="body" sz="quarter" idx="12"/>
          </p:nvPr>
        </p:nvSpPr>
        <p:spPr>
          <a:xfrm>
            <a:off x="457150" y="3871467"/>
            <a:ext cx="4802238" cy="1061829"/>
          </a:xfrm>
        </p:spPr>
        <p:txBody>
          <a:bodyPr/>
          <a:lstStyle/>
          <a:p>
            <a:r>
              <a:rPr lang="en-US" dirty="0"/>
              <a:t>Agenda:</a:t>
            </a:r>
          </a:p>
          <a:p>
            <a:r>
              <a:rPr lang="en-US" dirty="0"/>
              <a:t>Recap</a:t>
            </a:r>
          </a:p>
          <a:p>
            <a:r>
              <a:rPr lang="en-US" dirty="0"/>
              <a:t>Tasks for today</a:t>
            </a:r>
          </a:p>
          <a:p>
            <a:r>
              <a:rPr lang="en-US" dirty="0"/>
              <a:t>Next Steps</a:t>
            </a:r>
          </a:p>
        </p:txBody>
      </p:sp>
      <p:sp>
        <p:nvSpPr>
          <p:cNvPr id="5" name="Slide Number Placeholder 4">
            <a:extLst>
              <a:ext uri="{FF2B5EF4-FFF2-40B4-BE49-F238E27FC236}">
                <a16:creationId xmlns:a16="http://schemas.microsoft.com/office/drawing/2014/main" id="{4B16873F-550D-40CA-9460-6728625430A8}"/>
              </a:ext>
            </a:extLst>
          </p:cNvPr>
          <p:cNvSpPr>
            <a:spLocks noGrp="1"/>
          </p:cNvSpPr>
          <p:nvPr>
            <p:ph type="sldNum" sz="quarter" idx="4294967295"/>
          </p:nvPr>
        </p:nvSpPr>
        <p:spPr>
          <a:xfrm>
            <a:off x="9448800" y="6575425"/>
            <a:ext cx="2743200" cy="114300"/>
          </a:xfrm>
        </p:spPr>
        <p:txBody>
          <a:bodyPr/>
          <a:lstStyle/>
          <a:p>
            <a:fld id="{AF82C51F-475B-4DE1-B4BE-74973CDCE049}" type="slidenum">
              <a:rPr lang="nb-NO" smtClean="0"/>
              <a:pPr/>
              <a:t>30</a:t>
            </a:fld>
            <a:r>
              <a:rPr lang="nb-NO"/>
              <a:t> </a:t>
            </a:r>
            <a:endParaRPr lang="nb-NO" dirty="0"/>
          </a:p>
        </p:txBody>
      </p:sp>
      <p:pic>
        <p:nvPicPr>
          <p:cNvPr id="16" name="Picture 15" descr="A picture containing text, computer&#10;&#10;Description automatically generated">
            <a:extLst>
              <a:ext uri="{FF2B5EF4-FFF2-40B4-BE49-F238E27FC236}">
                <a16:creationId xmlns:a16="http://schemas.microsoft.com/office/drawing/2014/main" id="{0183F408-4F4E-4092-8ADC-C616B704FA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3294" y="4462524"/>
            <a:ext cx="2735429" cy="2732696"/>
          </a:xfrm>
          <a:prstGeom prst="rect">
            <a:avLst/>
          </a:prstGeom>
        </p:spPr>
      </p:pic>
      <p:pic>
        <p:nvPicPr>
          <p:cNvPr id="17" name="Picture 16" descr="A picture containing text, screenshot, monitor, screen&#10;&#10;Description automatically generated">
            <a:extLst>
              <a:ext uri="{FF2B5EF4-FFF2-40B4-BE49-F238E27FC236}">
                <a16:creationId xmlns:a16="http://schemas.microsoft.com/office/drawing/2014/main" id="{89C065A0-E100-4612-A155-A3E5F66F67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2150" y="5277791"/>
            <a:ext cx="2533515" cy="1528554"/>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67363116-CCA6-4BEC-8082-5DD8265926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53642" y="5309600"/>
            <a:ext cx="2533515" cy="1464935"/>
          </a:xfrm>
          <a:prstGeom prst="rect">
            <a:avLst/>
          </a:prstGeom>
        </p:spPr>
      </p:pic>
    </p:spTree>
    <p:extLst>
      <p:ext uri="{BB962C8B-B14F-4D97-AF65-F5344CB8AC3E}">
        <p14:creationId xmlns:p14="http://schemas.microsoft.com/office/powerpoint/2010/main" val="117801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9"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endParaRPr lang="en-US" dirty="0"/>
          </a:p>
          <a:p>
            <a:pPr marL="0" indent="0">
              <a:buNone/>
            </a:pPr>
            <a:endParaRPr lang="en-US" dirty="0"/>
          </a:p>
          <a:p>
            <a:pPr marL="0" indent="0">
              <a:buNone/>
            </a:pPr>
            <a:r>
              <a:rPr lang="en-US" dirty="0"/>
              <a:t>Section 1 Google Meet Integration</a:t>
            </a:r>
          </a:p>
          <a:p>
            <a:pPr marL="0" indent="0">
              <a:buNone/>
            </a:pPr>
            <a:endParaRPr lang="en-US" dirty="0"/>
          </a:p>
          <a:p>
            <a:pPr marL="0" indent="0">
              <a:buNone/>
            </a:pPr>
            <a:r>
              <a:rPr lang="en-US" dirty="0"/>
              <a:t>Section 2 Microsoft Teams Integration</a:t>
            </a:r>
          </a:p>
          <a:p>
            <a:pPr marL="0" indent="0">
              <a:buNone/>
            </a:pPr>
            <a:endParaRPr lang="en-US" dirty="0"/>
          </a:p>
          <a:p>
            <a:pPr marL="0" indent="0">
              <a:buNone/>
            </a:pPr>
            <a:r>
              <a:rPr lang="en-US" dirty="0"/>
              <a:t>Section 3 IVR and Audio / PSTN Connectivity</a:t>
            </a:r>
          </a:p>
          <a:p>
            <a:pPr marL="0" indent="0">
              <a:buNone/>
            </a:pPr>
            <a:endParaRPr lang="en-US" dirty="0"/>
          </a:p>
          <a:p>
            <a:pPr marL="0" indent="0">
              <a:buNone/>
            </a:pPr>
            <a:r>
              <a:rPr lang="en-US" dirty="0"/>
              <a:t>(</a:t>
            </a:r>
            <a:r>
              <a:rPr lang="en-US" dirty="0">
                <a:solidFill>
                  <a:srgbClr val="02A96D"/>
                </a:solidFill>
              </a:rPr>
              <a:t>Extra Credit</a:t>
            </a:r>
            <a:r>
              <a:rPr lang="en-US" dirty="0"/>
              <a:t>)</a:t>
            </a:r>
          </a:p>
          <a:p>
            <a:pPr marL="0" indent="0">
              <a:buNone/>
            </a:pPr>
            <a:r>
              <a:rPr lang="en-US" dirty="0"/>
              <a:t>Section 4 Skype for Business Integration</a:t>
            </a:r>
          </a:p>
        </p:txBody>
      </p:sp>
      <p:pic>
        <p:nvPicPr>
          <p:cNvPr id="13" name="Content Placeholder 12" descr="Graphical user interface, application&#10;&#10;Description automatically generated">
            <a:extLst>
              <a:ext uri="{FF2B5EF4-FFF2-40B4-BE49-F238E27FC236}">
                <a16:creationId xmlns:a16="http://schemas.microsoft.com/office/drawing/2014/main" id="{481FAC70-3A06-48AD-915E-F189EBCB22B4}"/>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218238" y="1852215"/>
            <a:ext cx="5372100" cy="3753645"/>
          </a:xfrm>
        </p:spPr>
      </p:pic>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923860"/>
          </a:xfrm>
        </p:spPr>
        <p:txBody>
          <a:bodyPr/>
          <a:lstStyle/>
          <a:p>
            <a:r>
              <a:rPr lang="en-US" dirty="0"/>
              <a:t>Lab 3 </a:t>
            </a:r>
            <a:r>
              <a:rPr lang="en-GB" sz="4000" b="1" dirty="0">
                <a:solidFill>
                  <a:srgbClr val="72D4DB"/>
                </a:solidFill>
              </a:rPr>
              <a:t>Media traversal and more integrations – 2.5 hours</a:t>
            </a:r>
            <a:br>
              <a:rPr lang="en-US" b="1" dirty="0">
                <a:solidFill>
                  <a:srgbClr val="72D4DB"/>
                </a:solidFill>
              </a:rPr>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31</a:t>
            </a:fld>
            <a:endParaRPr lang="nb-NO" dirty="0"/>
          </a:p>
        </p:txBody>
      </p:sp>
      <p:sp>
        <p:nvSpPr>
          <p:cNvPr id="11" name="Text Placeholder 10">
            <a:extLst>
              <a:ext uri="{FF2B5EF4-FFF2-40B4-BE49-F238E27FC236}">
                <a16:creationId xmlns:a16="http://schemas.microsoft.com/office/drawing/2014/main" id="{B3676AD7-0BD1-4A16-AAA4-8291664F806C}"/>
              </a:ext>
            </a:extLst>
          </p:cNvPr>
          <p:cNvSpPr>
            <a:spLocks noGrp="1"/>
          </p:cNvSpPr>
          <p:nvPr>
            <p:ph type="body" sz="quarter" idx="18"/>
          </p:nvPr>
        </p:nvSpPr>
        <p:spPr/>
        <p:txBody>
          <a:bodyPr/>
          <a:lstStyle/>
          <a:p>
            <a:endParaRPr lang="en-GB"/>
          </a:p>
        </p:txBody>
      </p:sp>
      <p:pic>
        <p:nvPicPr>
          <p:cNvPr id="15" name="Graphic 14" descr="Checkmark with solid fill">
            <a:extLst>
              <a:ext uri="{FF2B5EF4-FFF2-40B4-BE49-F238E27FC236}">
                <a16:creationId xmlns:a16="http://schemas.microsoft.com/office/drawing/2014/main" id="{58135973-A9F1-47D1-A506-120FCB0144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0186" y="3616747"/>
            <a:ext cx="558027" cy="558027"/>
          </a:xfrm>
          <a:prstGeom prst="rect">
            <a:avLst/>
          </a:prstGeom>
        </p:spPr>
      </p:pic>
      <p:pic>
        <p:nvPicPr>
          <p:cNvPr id="16" name="Graphic 15" descr="Checkmark with solid fill">
            <a:extLst>
              <a:ext uri="{FF2B5EF4-FFF2-40B4-BE49-F238E27FC236}">
                <a16:creationId xmlns:a16="http://schemas.microsoft.com/office/drawing/2014/main" id="{31FA10B7-B605-46B3-B721-09BFB2F12B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3476" y="3108554"/>
            <a:ext cx="558027" cy="558027"/>
          </a:xfrm>
          <a:prstGeom prst="rect">
            <a:avLst/>
          </a:prstGeom>
        </p:spPr>
      </p:pic>
      <p:pic>
        <p:nvPicPr>
          <p:cNvPr id="17" name="Graphic 16" descr="Checkmark with solid fill">
            <a:extLst>
              <a:ext uri="{FF2B5EF4-FFF2-40B4-BE49-F238E27FC236}">
                <a16:creationId xmlns:a16="http://schemas.microsoft.com/office/drawing/2014/main" id="{B87DAEE5-FD3B-4CAA-B4B1-E6AAAE7AE1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2218" y="2507067"/>
            <a:ext cx="558027" cy="558027"/>
          </a:xfrm>
          <a:prstGeom prst="rect">
            <a:avLst/>
          </a:prstGeom>
        </p:spPr>
      </p:pic>
      <p:pic>
        <p:nvPicPr>
          <p:cNvPr id="18" name="Graphic 17" descr="Checkmark with solid fill">
            <a:extLst>
              <a:ext uri="{FF2B5EF4-FFF2-40B4-BE49-F238E27FC236}">
                <a16:creationId xmlns:a16="http://schemas.microsoft.com/office/drawing/2014/main" id="{F77CE834-9EB3-4A51-A96E-806FBB30E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6781" y="3171010"/>
            <a:ext cx="558027" cy="558027"/>
          </a:xfrm>
          <a:prstGeom prst="rect">
            <a:avLst/>
          </a:prstGeom>
        </p:spPr>
      </p:pic>
      <p:pic>
        <p:nvPicPr>
          <p:cNvPr id="19" name="Graphic 18" descr="Checkmark with solid fill">
            <a:extLst>
              <a:ext uri="{FF2B5EF4-FFF2-40B4-BE49-F238E27FC236}">
                <a16:creationId xmlns:a16="http://schemas.microsoft.com/office/drawing/2014/main" id="{85B24463-5447-43A8-A60F-49DEB69FB9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5566" y="3018157"/>
            <a:ext cx="558027" cy="558027"/>
          </a:xfrm>
          <a:prstGeom prst="rect">
            <a:avLst/>
          </a:prstGeom>
        </p:spPr>
      </p:pic>
      <p:pic>
        <p:nvPicPr>
          <p:cNvPr id="20" name="Graphic 19" descr="Checkmark with solid fill">
            <a:extLst>
              <a:ext uri="{FF2B5EF4-FFF2-40B4-BE49-F238E27FC236}">
                <a16:creationId xmlns:a16="http://schemas.microsoft.com/office/drawing/2014/main" id="{2166B5E0-020D-42CB-B91C-A59AA6DCAF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5566" y="3895760"/>
            <a:ext cx="558027" cy="558027"/>
          </a:xfrm>
          <a:prstGeom prst="rect">
            <a:avLst/>
          </a:prstGeom>
        </p:spPr>
      </p:pic>
    </p:spTree>
    <p:extLst>
      <p:ext uri="{BB962C8B-B14F-4D97-AF65-F5344CB8AC3E}">
        <p14:creationId xmlns:p14="http://schemas.microsoft.com/office/powerpoint/2010/main" val="1916489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3"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1.1 </a:t>
            </a:r>
            <a:r>
              <a:rPr lang="en-GB" dirty="0"/>
              <a:t>log into the Google Admin portal 	(</a:t>
            </a:r>
            <a:r>
              <a:rPr lang="en-GB" dirty="0">
                <a:hlinkClick r:id="rId6"/>
              </a:rPr>
              <a:t>https://admin.google.com/</a:t>
            </a:r>
            <a:r>
              <a:rPr lang="en-GB" dirty="0"/>
              <a:t>),</a:t>
            </a:r>
          </a:p>
          <a:p>
            <a:pPr marL="0" indent="0">
              <a:buNone/>
            </a:pPr>
            <a:r>
              <a:rPr lang="en-GB" dirty="0"/>
              <a:t>	1.1.1Navigate to YOUR GROUP’S OU. </a:t>
            </a:r>
          </a:p>
          <a:p>
            <a:pPr marL="0" indent="0">
              <a:buNone/>
            </a:pPr>
            <a:r>
              <a:rPr lang="en-GB" dirty="0"/>
              <a:t>	</a:t>
            </a:r>
            <a:r>
              <a:rPr lang="en-GB" dirty="0" err="1"/>
              <a:t>i.e</a:t>
            </a:r>
            <a:r>
              <a:rPr lang="en-GB" dirty="0"/>
              <a:t> VC01</a:t>
            </a:r>
          </a:p>
          <a:p>
            <a:pPr marL="0" indent="0">
              <a:buNone/>
            </a:pPr>
            <a:r>
              <a:rPr lang="en-GB" dirty="0"/>
              <a:t>	1.1.2 Interoperability: You need to enable interoperability for your group (or Organisational Unit)</a:t>
            </a:r>
          </a:p>
          <a:p>
            <a:pPr marL="0" indent="0">
              <a:buNone/>
            </a:pPr>
            <a:r>
              <a:rPr lang="en-GB" dirty="0"/>
              <a:t>	1.1.3 Configure 2 Gateways for interoperability:</a:t>
            </a:r>
          </a:p>
          <a:p>
            <a:pPr marL="0" indent="0">
              <a:buNone/>
            </a:pPr>
            <a:r>
              <a:rPr lang="en-GB" dirty="0"/>
              <a:t>	trusted &amp;	untrusted devices are required</a:t>
            </a:r>
          </a:p>
          <a:p>
            <a:pPr marL="0" indent="0">
              <a:buNone/>
            </a:pPr>
            <a:r>
              <a:rPr lang="en-GB" dirty="0"/>
              <a:t>	Generate Token for Infinity</a:t>
            </a:r>
          </a:p>
          <a:p>
            <a:pPr marL="0" indent="0">
              <a:buNone/>
            </a:pPr>
            <a:r>
              <a:rPr lang="en-GB" dirty="0"/>
              <a:t>	1.1.4 Configure the Google Meet settings using 	the RDP session</a:t>
            </a:r>
          </a:p>
          <a:p>
            <a:pPr marL="0" indent="0">
              <a:buNone/>
            </a:pPr>
            <a:r>
              <a:rPr lang="en-GB" dirty="0"/>
              <a:t>1.2  Login to GUI</a:t>
            </a:r>
          </a:p>
          <a:p>
            <a:pPr marL="0" indent="0">
              <a:buNone/>
            </a:pPr>
            <a:r>
              <a:rPr lang="en-GB" dirty="0"/>
              <a:t>	1.2.1 Add 2 Google Licences for each token</a:t>
            </a:r>
          </a:p>
          <a:p>
            <a:pPr marL="0" indent="0">
              <a:buNone/>
            </a:pPr>
            <a:r>
              <a:rPr lang="en-GB" dirty="0"/>
              <a:t>	1.2.2 Add 2 different call routing rules</a:t>
            </a:r>
          </a:p>
          <a:p>
            <a:pPr marL="0" indent="0">
              <a:buNone/>
            </a:pPr>
            <a:r>
              <a:rPr lang="en-GB" dirty="0"/>
              <a:t>1.3 Test</a:t>
            </a:r>
          </a:p>
          <a:p>
            <a:pPr marL="0" indent="0">
              <a:buNone/>
            </a:pPr>
            <a:r>
              <a:rPr lang="en-GB" dirty="0"/>
              <a:t>1.4 Demonstrate how to configure the Pexip Infinity   system with a 3rd party integrations.</a:t>
            </a:r>
          </a:p>
          <a:p>
            <a:pPr marL="0" indent="0">
              <a:buNone/>
            </a:pPr>
            <a:endParaRPr lang="en-US"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1 </a:t>
            </a:r>
            <a:r>
              <a:rPr lang="en-US" sz="1400" dirty="0">
                <a:solidFill>
                  <a:srgbClr val="72D4DB"/>
                </a:solidFill>
              </a:rPr>
              <a:t>1. Google Meet Integration</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32</a:t>
            </a:fld>
            <a:endParaRPr lang="nb-NO" dirty="0"/>
          </a:p>
        </p:txBody>
      </p:sp>
      <p:sp>
        <p:nvSpPr>
          <p:cNvPr id="11" name="Text Placeholder 10">
            <a:extLst>
              <a:ext uri="{FF2B5EF4-FFF2-40B4-BE49-F238E27FC236}">
                <a16:creationId xmlns:a16="http://schemas.microsoft.com/office/drawing/2014/main" id="{B3676AD7-0BD1-4A16-AAA4-8291664F806C}"/>
              </a:ext>
            </a:extLst>
          </p:cNvPr>
          <p:cNvSpPr>
            <a:spLocks noGrp="1"/>
          </p:cNvSpPr>
          <p:nvPr>
            <p:ph type="body" sz="quarter" idx="18"/>
          </p:nvPr>
        </p:nvSpPr>
        <p:spPr/>
        <p:txBody>
          <a:bodyPr/>
          <a:lstStyle/>
          <a:p>
            <a:endParaRPr lang="en-GB"/>
          </a:p>
        </p:txBody>
      </p:sp>
      <p:pic>
        <p:nvPicPr>
          <p:cNvPr id="9" name="Content Placeholder 8" descr="Graphical user interface, application&#10;&#10;Description automatically generated">
            <a:extLst>
              <a:ext uri="{FF2B5EF4-FFF2-40B4-BE49-F238E27FC236}">
                <a16:creationId xmlns:a16="http://schemas.microsoft.com/office/drawing/2014/main" id="{D12C5554-E40E-4966-9948-90769DCCE694}"/>
              </a:ext>
            </a:extLst>
          </p:cNvPr>
          <p:cNvPicPr>
            <a:picLocks noGrp="1" noChangeAspect="1"/>
          </p:cNvPicPr>
          <p:nvPr>
            <p:ph sz="half" idx="2"/>
          </p:nvPr>
        </p:nvPicPr>
        <p:blipFill>
          <a:blip r:embed="rId7" cstate="print">
            <a:extLst>
              <a:ext uri="{28A0092B-C50C-407E-A947-70E740481C1C}">
                <a14:useLocalDpi xmlns:a14="http://schemas.microsoft.com/office/drawing/2010/main" val="0"/>
              </a:ext>
            </a:extLst>
          </a:blip>
          <a:stretch>
            <a:fillRect/>
          </a:stretch>
        </p:blipFill>
        <p:spPr>
          <a:xfrm>
            <a:off x="6204322" y="2525358"/>
            <a:ext cx="2943088" cy="1523513"/>
          </a:xfrm>
        </p:spPr>
      </p:pic>
      <p:pic>
        <p:nvPicPr>
          <p:cNvPr id="12" name="Picture 11" descr="Graphical user interface, application&#10;&#10;Description automatically generated">
            <a:extLst>
              <a:ext uri="{FF2B5EF4-FFF2-40B4-BE49-F238E27FC236}">
                <a16:creationId xmlns:a16="http://schemas.microsoft.com/office/drawing/2014/main" id="{D4C82BCF-23B3-41A2-96FA-010E15D9A7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55789" y="2810504"/>
            <a:ext cx="2301935" cy="672325"/>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345ED061-F983-488C-8C59-BE7426FF2F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82863" y="1046876"/>
            <a:ext cx="1997612" cy="1394125"/>
          </a:xfrm>
          <a:prstGeom prst="rect">
            <a:avLst/>
          </a:prstGeom>
        </p:spPr>
      </p:pic>
      <p:pic>
        <p:nvPicPr>
          <p:cNvPr id="23" name="Picture 22" descr="Diagram&#10;&#10;Description automatically generated">
            <a:extLst>
              <a:ext uri="{FF2B5EF4-FFF2-40B4-BE49-F238E27FC236}">
                <a16:creationId xmlns:a16="http://schemas.microsoft.com/office/drawing/2014/main" id="{4B35AEA1-26A7-4298-BAD9-5090C62613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74325" y="5425369"/>
            <a:ext cx="1406150" cy="864701"/>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0D60282D-EB35-4791-94EF-3AD721202FC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19726" y="5464128"/>
            <a:ext cx="1672125" cy="864261"/>
          </a:xfrm>
          <a:prstGeom prst="rect">
            <a:avLst/>
          </a:prstGeom>
        </p:spPr>
      </p:pic>
      <p:pic>
        <p:nvPicPr>
          <p:cNvPr id="27" name="Picture 26" descr="A picture containing graphical user interface&#10;&#10;Description automatically generated">
            <a:extLst>
              <a:ext uri="{FF2B5EF4-FFF2-40B4-BE49-F238E27FC236}">
                <a16:creationId xmlns:a16="http://schemas.microsoft.com/office/drawing/2014/main" id="{DEF0F569-8856-4A47-AA26-EE5B11FABD8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97404" y="4206808"/>
            <a:ext cx="1694447" cy="864261"/>
          </a:xfrm>
          <a:prstGeom prst="rect">
            <a:avLst/>
          </a:prstGeom>
        </p:spPr>
      </p:pic>
      <p:pic>
        <p:nvPicPr>
          <p:cNvPr id="29" name="Picture 28" descr="Graphical user interface, diagram&#10;&#10;Description automatically generated">
            <a:extLst>
              <a:ext uri="{FF2B5EF4-FFF2-40B4-BE49-F238E27FC236}">
                <a16:creationId xmlns:a16="http://schemas.microsoft.com/office/drawing/2014/main" id="{E650E181-4E38-4735-91A2-5BD41808202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51574" y="4190695"/>
            <a:ext cx="1406150" cy="922026"/>
          </a:xfrm>
          <a:prstGeom prst="rect">
            <a:avLst/>
          </a:prstGeom>
        </p:spPr>
      </p:pic>
      <p:cxnSp>
        <p:nvCxnSpPr>
          <p:cNvPr id="30" name="Straight Arrow Connector 29">
            <a:extLst>
              <a:ext uri="{FF2B5EF4-FFF2-40B4-BE49-F238E27FC236}">
                <a16:creationId xmlns:a16="http://schemas.microsoft.com/office/drawing/2014/main" id="{066D7FBE-5688-48FD-A3E6-53035BBA3F48}"/>
              </a:ext>
            </a:extLst>
          </p:cNvPr>
          <p:cNvCxnSpPr/>
          <p:nvPr/>
        </p:nvCxnSpPr>
        <p:spPr>
          <a:xfrm>
            <a:off x="11066925" y="2512839"/>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2183DD78-D8E3-4248-B06E-E787E61825F6}"/>
              </a:ext>
            </a:extLst>
          </p:cNvPr>
          <p:cNvCxnSpPr/>
          <p:nvPr/>
        </p:nvCxnSpPr>
        <p:spPr>
          <a:xfrm>
            <a:off x="11019217" y="3765729"/>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B4D620BC-D35F-4D35-A3A4-FF7FC6E2FCDC}"/>
              </a:ext>
            </a:extLst>
          </p:cNvPr>
          <p:cNvCxnSpPr/>
          <p:nvPr/>
        </p:nvCxnSpPr>
        <p:spPr>
          <a:xfrm>
            <a:off x="11019217" y="514745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29880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7"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2.1 </a:t>
            </a:r>
            <a:r>
              <a:rPr lang="en-GB" dirty="0"/>
              <a:t>Configure your Pexip Infinity deployment with the integration details of the Teams connector</a:t>
            </a:r>
          </a:p>
          <a:p>
            <a:pPr marL="0" indent="0">
              <a:buNone/>
            </a:pPr>
            <a:endParaRPr lang="en-GB" dirty="0"/>
          </a:p>
          <a:p>
            <a:pPr marL="0" indent="0">
              <a:buNone/>
            </a:pPr>
            <a:r>
              <a:rPr lang="en-GB" dirty="0"/>
              <a:t>2.2 Setup Pexip to act as a gateway to Teams</a:t>
            </a:r>
            <a:endParaRPr lang="en-US" dirty="0"/>
          </a:p>
          <a:p>
            <a:pPr marL="0" indent="0">
              <a:buNone/>
            </a:pPr>
            <a:r>
              <a:rPr lang="en-US" dirty="0"/>
              <a:t>	2.2.1 VR</a:t>
            </a:r>
          </a:p>
          <a:p>
            <a:pPr marL="0" indent="0">
              <a:buNone/>
            </a:pPr>
            <a:r>
              <a:rPr lang="en-US" dirty="0"/>
              <a:t>	2.2.2 Routing Rules</a:t>
            </a:r>
          </a:p>
          <a:p>
            <a:pPr marL="0" indent="0">
              <a:buNone/>
            </a:pPr>
            <a:r>
              <a:rPr lang="en-US" dirty="0"/>
              <a:t>2.3 Test</a:t>
            </a:r>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2 </a:t>
            </a:r>
            <a:r>
              <a:rPr lang="en-US" sz="1400" dirty="0">
                <a:solidFill>
                  <a:srgbClr val="72D4DB"/>
                </a:solidFill>
              </a:rPr>
              <a:t>2. Microsoft Teams Integration</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33</a:t>
            </a:fld>
            <a:endParaRPr lang="nb-NO" dirty="0"/>
          </a:p>
        </p:txBody>
      </p:sp>
      <p:sp>
        <p:nvSpPr>
          <p:cNvPr id="11" name="Text Placeholder 10">
            <a:extLst>
              <a:ext uri="{FF2B5EF4-FFF2-40B4-BE49-F238E27FC236}">
                <a16:creationId xmlns:a16="http://schemas.microsoft.com/office/drawing/2014/main" id="{B3676AD7-0BD1-4A16-AAA4-8291664F806C}"/>
              </a:ext>
            </a:extLst>
          </p:cNvPr>
          <p:cNvSpPr>
            <a:spLocks noGrp="1"/>
          </p:cNvSpPr>
          <p:nvPr>
            <p:ph type="body" sz="quarter" idx="18"/>
          </p:nvPr>
        </p:nvSpPr>
        <p:spPr/>
        <p:txBody>
          <a:bodyPr/>
          <a:lstStyle/>
          <a:p>
            <a:endParaRPr lang="en-GB"/>
          </a:p>
        </p:txBody>
      </p:sp>
      <p:pic>
        <p:nvPicPr>
          <p:cNvPr id="12" name="Content Placeholder 11" descr="Diagram&#10;&#10;Description automatically generated">
            <a:extLst>
              <a:ext uri="{FF2B5EF4-FFF2-40B4-BE49-F238E27FC236}">
                <a16:creationId xmlns:a16="http://schemas.microsoft.com/office/drawing/2014/main" id="{65DE16DB-F884-4C70-8FDA-EEC92C4559B9}"/>
              </a:ext>
            </a:extLst>
          </p:cNvPr>
          <p:cNvPicPr>
            <a:picLocks noGrp="1" noChangeAspect="1"/>
          </p:cNvPicPr>
          <p:nvPr>
            <p:ph sz="half" idx="2"/>
          </p:nvPr>
        </p:nvPicPr>
        <p:blipFill>
          <a:blip r:embed="rId6" cstate="print">
            <a:extLst>
              <a:ext uri="{28A0092B-C50C-407E-A947-70E740481C1C}">
                <a14:useLocalDpi xmlns:a14="http://schemas.microsoft.com/office/drawing/2010/main" val="0"/>
              </a:ext>
            </a:extLst>
          </a:blip>
          <a:stretch>
            <a:fillRect/>
          </a:stretch>
        </p:blipFill>
        <p:spPr>
          <a:xfrm>
            <a:off x="8547914" y="3583606"/>
            <a:ext cx="1847039" cy="999080"/>
          </a:xfrm>
        </p:spPr>
      </p:pic>
      <p:pic>
        <p:nvPicPr>
          <p:cNvPr id="24" name="Picture 23" descr="Graphical user interface, diagram, application&#10;&#10;Description automatically generated">
            <a:extLst>
              <a:ext uri="{FF2B5EF4-FFF2-40B4-BE49-F238E27FC236}">
                <a16:creationId xmlns:a16="http://schemas.microsoft.com/office/drawing/2014/main" id="{CA1D8488-9D9D-4E6F-BD60-99164C63DB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0021" y="4921706"/>
            <a:ext cx="1262602" cy="1088154"/>
          </a:xfrm>
          <a:prstGeom prst="rect">
            <a:avLst/>
          </a:prstGeom>
        </p:spPr>
      </p:pic>
      <p:pic>
        <p:nvPicPr>
          <p:cNvPr id="26" name="Picture 25" descr="Graphical user interface, diagram&#10;&#10;Description automatically generated">
            <a:extLst>
              <a:ext uri="{FF2B5EF4-FFF2-40B4-BE49-F238E27FC236}">
                <a16:creationId xmlns:a16="http://schemas.microsoft.com/office/drawing/2014/main" id="{5C970A3B-54A7-4EDE-B13D-DF48860314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86610" y="3581920"/>
            <a:ext cx="1338140" cy="891215"/>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AF79663C-708F-48E8-9609-1D5417C2E2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30269" y="5010780"/>
            <a:ext cx="1851087" cy="999080"/>
          </a:xfrm>
          <a:prstGeom prst="rect">
            <a:avLst/>
          </a:prstGeom>
        </p:spPr>
      </p:pic>
      <p:pic>
        <p:nvPicPr>
          <p:cNvPr id="30" name="Picture 29" descr="Graphical user interface, application, table, Excel&#10;&#10;Description automatically generated">
            <a:extLst>
              <a:ext uri="{FF2B5EF4-FFF2-40B4-BE49-F238E27FC236}">
                <a16:creationId xmlns:a16="http://schemas.microsoft.com/office/drawing/2014/main" id="{05DC9F74-77FF-4308-8DA8-7950ADABFF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12196" y="2092677"/>
            <a:ext cx="1765513" cy="1219850"/>
          </a:xfrm>
          <a:prstGeom prst="rect">
            <a:avLst/>
          </a:prstGeom>
        </p:spPr>
      </p:pic>
      <p:cxnSp>
        <p:nvCxnSpPr>
          <p:cNvPr id="31" name="Straight Arrow Connector 30">
            <a:extLst>
              <a:ext uri="{FF2B5EF4-FFF2-40B4-BE49-F238E27FC236}">
                <a16:creationId xmlns:a16="http://schemas.microsoft.com/office/drawing/2014/main" id="{28D24E01-7E08-4745-A589-8CC892A45D7C}"/>
              </a:ext>
            </a:extLst>
          </p:cNvPr>
          <p:cNvCxnSpPr/>
          <p:nvPr/>
        </p:nvCxnSpPr>
        <p:spPr>
          <a:xfrm>
            <a:off x="10468546" y="3312527"/>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8C2B6F22-3CA6-4D25-A42B-ED1BD0371E66}"/>
              </a:ext>
            </a:extLst>
          </p:cNvPr>
          <p:cNvCxnSpPr/>
          <p:nvPr/>
        </p:nvCxnSpPr>
        <p:spPr>
          <a:xfrm>
            <a:off x="10454076" y="4711419"/>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35" name="Picture 34" descr="Diagram, schematic&#10;&#10;Description automatically generated">
            <a:extLst>
              <a:ext uri="{FF2B5EF4-FFF2-40B4-BE49-F238E27FC236}">
                <a16:creationId xmlns:a16="http://schemas.microsoft.com/office/drawing/2014/main" id="{1EED8DF5-2CA8-4CB6-A5C6-0401407159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26458" y="85292"/>
            <a:ext cx="4525641" cy="1845475"/>
          </a:xfrm>
          <a:prstGeom prst="rect">
            <a:avLst/>
          </a:prstGeom>
        </p:spPr>
      </p:pic>
    </p:spTree>
    <p:extLst>
      <p:ext uri="{BB962C8B-B14F-4D97-AF65-F5344CB8AC3E}">
        <p14:creationId xmlns:p14="http://schemas.microsoft.com/office/powerpoint/2010/main" val="448306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1"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solidFill>
                  <a:srgbClr val="02A96D"/>
                </a:solidFill>
              </a:rPr>
              <a:t>Challenge</a:t>
            </a:r>
            <a:r>
              <a:rPr lang="en-US" dirty="0"/>
              <a:t> </a:t>
            </a:r>
          </a:p>
          <a:p>
            <a:pPr marL="0" indent="0">
              <a:buNone/>
            </a:pPr>
            <a:r>
              <a:rPr lang="en-US" dirty="0"/>
              <a:t>3. Demonstrate how to configure IVR and Audio / PSTN Connectivity</a:t>
            </a:r>
          </a:p>
          <a:p>
            <a:pPr marL="0" indent="0">
              <a:buNone/>
            </a:pPr>
            <a:endParaRPr lang="en-US" dirty="0"/>
          </a:p>
          <a:p>
            <a:pPr marL="0" indent="0">
              <a:buNone/>
            </a:pPr>
            <a:r>
              <a:rPr lang="en-US" dirty="0"/>
              <a:t>3.1 Test</a:t>
            </a:r>
          </a:p>
          <a:p>
            <a:pPr marL="0" indent="0">
              <a:buNone/>
            </a:pPr>
            <a:endParaRPr lang="en-US" dirty="0"/>
          </a:p>
          <a:p>
            <a:pPr marL="0" indent="0">
              <a:buNone/>
            </a:pPr>
            <a:r>
              <a:rPr lang="en-US" dirty="0"/>
              <a:t>3.2 </a:t>
            </a:r>
            <a:r>
              <a:rPr lang="en-GB" dirty="0"/>
              <a:t>Demonstrate how to configure the Pexip Infinity system with a 3rd party integrations</a:t>
            </a:r>
          </a:p>
          <a:p>
            <a:pPr marL="0" indent="0">
              <a:buNone/>
            </a:pPr>
            <a:endParaRPr lang="en-GB" dirty="0"/>
          </a:p>
          <a:p>
            <a:pPr marL="0" indent="0">
              <a:buNone/>
            </a:pPr>
            <a:r>
              <a:rPr lang="en-GB" dirty="0"/>
              <a:t>3.3 Upload all your screenshots to the LMS using the template provided for Lab 3.</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(Extra Credit)</a:t>
            </a:r>
          </a:p>
          <a:p>
            <a:pPr marL="0" indent="0">
              <a:buNone/>
            </a:pPr>
            <a:r>
              <a:rPr lang="en-US" dirty="0"/>
              <a:t>Section 4 Skype for Business Integration</a:t>
            </a:r>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3 </a:t>
            </a:r>
            <a:r>
              <a:rPr lang="en-US" sz="1400" dirty="0">
                <a:solidFill>
                  <a:srgbClr val="72D4DB"/>
                </a:solidFill>
              </a:rPr>
              <a:t>IVR and Audio / PSTN Connectivity</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34</a:t>
            </a:fld>
            <a:endParaRPr lang="nb-NO" dirty="0"/>
          </a:p>
        </p:txBody>
      </p:sp>
      <p:sp>
        <p:nvSpPr>
          <p:cNvPr id="11" name="Text Placeholder 10">
            <a:extLst>
              <a:ext uri="{FF2B5EF4-FFF2-40B4-BE49-F238E27FC236}">
                <a16:creationId xmlns:a16="http://schemas.microsoft.com/office/drawing/2014/main" id="{B3676AD7-0BD1-4A16-AAA4-8291664F806C}"/>
              </a:ext>
            </a:extLst>
          </p:cNvPr>
          <p:cNvSpPr>
            <a:spLocks noGrp="1"/>
          </p:cNvSpPr>
          <p:nvPr>
            <p:ph type="body" sz="quarter" idx="18"/>
          </p:nvPr>
        </p:nvSpPr>
        <p:spPr/>
        <p:txBody>
          <a:bodyPr/>
          <a:lstStyle/>
          <a:p>
            <a:endParaRPr lang="en-GB"/>
          </a:p>
        </p:txBody>
      </p:sp>
      <p:pic>
        <p:nvPicPr>
          <p:cNvPr id="9" name="Content Placeholder 8" descr="A picture containing text&#10;&#10;Description automatically generated">
            <a:extLst>
              <a:ext uri="{FF2B5EF4-FFF2-40B4-BE49-F238E27FC236}">
                <a16:creationId xmlns:a16="http://schemas.microsoft.com/office/drawing/2014/main" id="{E57E1949-3C82-43EE-9ACD-2C1E986ED59F}"/>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623050" y="1447800"/>
            <a:ext cx="4562475" cy="4562475"/>
          </a:xfrm>
        </p:spPr>
      </p:pic>
    </p:spTree>
    <p:extLst>
      <p:ext uri="{BB962C8B-B14F-4D97-AF65-F5344CB8AC3E}">
        <p14:creationId xmlns:p14="http://schemas.microsoft.com/office/powerpoint/2010/main" val="2712351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shape&#10;&#10;Description automatically generated">
            <a:extLst>
              <a:ext uri="{FF2B5EF4-FFF2-40B4-BE49-F238E27FC236}">
                <a16:creationId xmlns:a16="http://schemas.microsoft.com/office/drawing/2014/main" id="{5DA3F7F4-C3EB-4ED8-8592-144AC2084940}"/>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6163" r="4948"/>
          <a:stretch/>
        </p:blipFill>
        <p:spPr>
          <a:xfrm>
            <a:off x="6096000" y="10"/>
            <a:ext cx="6096000" cy="6857990"/>
          </a:xfrm>
          <a:noFill/>
        </p:spPr>
      </p:pic>
      <p:sp>
        <p:nvSpPr>
          <p:cNvPr id="3" name="Title 2">
            <a:extLst>
              <a:ext uri="{FF2B5EF4-FFF2-40B4-BE49-F238E27FC236}">
                <a16:creationId xmlns:a16="http://schemas.microsoft.com/office/drawing/2014/main" id="{4D5A574D-A724-41E8-9FD7-8DF54D132E8F}"/>
              </a:ext>
            </a:extLst>
          </p:cNvPr>
          <p:cNvSpPr>
            <a:spLocks noGrp="1"/>
          </p:cNvSpPr>
          <p:nvPr>
            <p:ph type="title"/>
          </p:nvPr>
        </p:nvSpPr>
        <p:spPr>
          <a:xfrm>
            <a:off x="457150" y="2345256"/>
            <a:ext cx="4795888" cy="1308307"/>
          </a:xfrm>
        </p:spPr>
        <p:txBody>
          <a:bodyPr wrap="square" anchor="t">
            <a:normAutofit/>
          </a:bodyPr>
          <a:lstStyle/>
          <a:p>
            <a:r>
              <a:rPr lang="en-GB" dirty="0"/>
              <a:t>Lunch-time!</a:t>
            </a:r>
          </a:p>
        </p:txBody>
      </p:sp>
      <p:sp>
        <p:nvSpPr>
          <p:cNvPr id="10" name="Text Placeholder 3">
            <a:extLst>
              <a:ext uri="{FF2B5EF4-FFF2-40B4-BE49-F238E27FC236}">
                <a16:creationId xmlns:a16="http://schemas.microsoft.com/office/drawing/2014/main" id="{95582935-3B7C-4C29-8EF3-9857728709DF}"/>
              </a:ext>
            </a:extLst>
          </p:cNvPr>
          <p:cNvSpPr>
            <a:spLocks noGrp="1"/>
          </p:cNvSpPr>
          <p:nvPr>
            <p:ph type="body" sz="quarter" idx="12"/>
          </p:nvPr>
        </p:nvSpPr>
        <p:spPr>
          <a:xfrm>
            <a:off x="457150" y="3871467"/>
            <a:ext cx="4802238" cy="1579920"/>
          </a:xfrm>
        </p:spPr>
        <p:txBody>
          <a:bodyPr/>
          <a:lstStyle/>
          <a:p>
            <a:r>
              <a:rPr lang="en-US" dirty="0"/>
              <a:t>Well done, you have now successfully</a:t>
            </a:r>
          </a:p>
          <a:p>
            <a:r>
              <a:rPr lang="en-GB" sz="1600" b="0" i="0" dirty="0">
                <a:solidFill>
                  <a:srgbClr val="02A96D"/>
                </a:solidFill>
                <a:effectLst/>
                <a:latin typeface="Helvetica Neue"/>
              </a:rPr>
              <a:t>Configure Pexip Management Nodes and Pexip Conferencing Nodes</a:t>
            </a:r>
          </a:p>
          <a:p>
            <a:r>
              <a:rPr lang="en-GB" sz="1600" b="0" i="0" dirty="0">
                <a:solidFill>
                  <a:srgbClr val="02A96D"/>
                </a:solidFill>
                <a:effectLst/>
                <a:latin typeface="Helvetica Neue"/>
              </a:rPr>
              <a:t>Demonstrate product use and administrator tasks </a:t>
            </a:r>
          </a:p>
          <a:p>
            <a:r>
              <a:rPr lang="en-US" dirty="0">
                <a:solidFill>
                  <a:srgbClr val="02A96D"/>
                </a:solidFill>
              </a:rPr>
              <a:t>Identify integration capabilities in Pexip solutions</a:t>
            </a:r>
          </a:p>
          <a:p>
            <a:endParaRPr lang="en-US" dirty="0"/>
          </a:p>
        </p:txBody>
      </p:sp>
    </p:spTree>
    <p:extLst>
      <p:ext uri="{BB962C8B-B14F-4D97-AF65-F5344CB8AC3E}">
        <p14:creationId xmlns:p14="http://schemas.microsoft.com/office/powerpoint/2010/main" val="2315467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5"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endParaRPr lang="en-US" dirty="0"/>
          </a:p>
          <a:p>
            <a:pPr marL="0" indent="0">
              <a:buNone/>
            </a:pPr>
            <a:endParaRPr lang="en-US" dirty="0"/>
          </a:p>
          <a:p>
            <a:pPr marL="0" indent="0">
              <a:buNone/>
            </a:pPr>
            <a:r>
              <a:rPr lang="en-US" dirty="0"/>
              <a:t>Section 1 Configure and Activate Pexip Smart Scale</a:t>
            </a:r>
          </a:p>
          <a:p>
            <a:pPr marL="0" indent="0">
              <a:buNone/>
            </a:pPr>
            <a:endParaRPr lang="en-US" dirty="0"/>
          </a:p>
          <a:p>
            <a:pPr marL="0" indent="0">
              <a:buNone/>
            </a:pPr>
            <a:r>
              <a:rPr lang="en-US" dirty="0"/>
              <a:t>Section 2 Upgrading Pexip</a:t>
            </a:r>
          </a:p>
          <a:p>
            <a:pPr marL="0" indent="0">
              <a:buNone/>
            </a:pPr>
            <a:r>
              <a:rPr lang="en-US" dirty="0"/>
              <a:t> </a:t>
            </a:r>
          </a:p>
          <a:p>
            <a:pPr marL="0" indent="0">
              <a:buNone/>
            </a:pPr>
            <a:r>
              <a:rPr lang="en-US" dirty="0"/>
              <a:t>Section 3 Customizing the user experience (UX)</a:t>
            </a:r>
          </a:p>
          <a:p>
            <a:pPr marL="0" indent="0">
              <a:buNone/>
            </a:pPr>
            <a:endParaRPr lang="en-US" dirty="0"/>
          </a:p>
          <a:p>
            <a:pPr marL="0" indent="0">
              <a:buNone/>
            </a:pPr>
            <a:r>
              <a:rPr lang="en-US" dirty="0"/>
              <a:t>(</a:t>
            </a:r>
            <a:r>
              <a:rPr lang="en-US" dirty="0">
                <a:solidFill>
                  <a:srgbClr val="02A96D"/>
                </a:solidFill>
              </a:rPr>
              <a:t>Extra Credits</a:t>
            </a:r>
            <a:r>
              <a:rPr lang="en-US" dirty="0"/>
              <a:t>)</a:t>
            </a:r>
          </a:p>
          <a:p>
            <a:pPr marL="0" indent="0">
              <a:buNone/>
            </a:pPr>
            <a:r>
              <a:rPr lang="en-US" dirty="0"/>
              <a:t>Section 4 LDAP VMR Sync/Import</a:t>
            </a:r>
          </a:p>
          <a:p>
            <a:pPr marL="0" indent="0">
              <a:buNone/>
            </a:pPr>
            <a:r>
              <a:rPr lang="en-US" dirty="0"/>
              <a:t>Section 5 NUMA Pinning</a:t>
            </a:r>
          </a:p>
          <a:p>
            <a:pPr marL="0" indent="0">
              <a:buNone/>
            </a:pPr>
            <a:r>
              <a:rPr lang="en-GB" dirty="0"/>
              <a:t>Section 6 Upgrade and test a beta version</a:t>
            </a: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269707"/>
          </a:xfrm>
        </p:spPr>
        <p:txBody>
          <a:bodyPr/>
          <a:lstStyle/>
          <a:p>
            <a:r>
              <a:rPr lang="en-US" dirty="0"/>
              <a:t>Lab 4 </a:t>
            </a:r>
            <a:r>
              <a:rPr lang="en-GB" sz="4000" b="1" dirty="0">
                <a:solidFill>
                  <a:srgbClr val="72D4DB"/>
                </a:solidFill>
              </a:rPr>
              <a:t>Join and user experience </a:t>
            </a:r>
            <a:br>
              <a:rPr lang="en-US" sz="4000" b="1" dirty="0">
                <a:solidFill>
                  <a:srgbClr val="72D4DB"/>
                </a:solidFill>
              </a:rPr>
            </a:br>
            <a:r>
              <a:rPr lang="en-US" sz="4000" b="1" dirty="0">
                <a:solidFill>
                  <a:srgbClr val="72D4DB"/>
                </a:solidFill>
              </a:rPr>
              <a:t>- 2.5 hours</a:t>
            </a: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36</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10" name="Content Placeholder 12" descr="Graphical user interface, application&#10;&#10;Description automatically generated">
            <a:extLst>
              <a:ext uri="{FF2B5EF4-FFF2-40B4-BE49-F238E27FC236}">
                <a16:creationId xmlns:a16="http://schemas.microsoft.com/office/drawing/2014/main" id="{4A8BD8B2-DB7B-497B-9968-981A91436C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8238" y="1852215"/>
            <a:ext cx="5372100" cy="3753645"/>
          </a:xfrm>
          <a:prstGeom prst="rect">
            <a:avLst/>
          </a:prstGeom>
        </p:spPr>
      </p:pic>
      <p:pic>
        <p:nvPicPr>
          <p:cNvPr id="11" name="Graphic 10" descr="Checkmark with solid fill">
            <a:extLst>
              <a:ext uri="{FF2B5EF4-FFF2-40B4-BE49-F238E27FC236}">
                <a16:creationId xmlns:a16="http://schemas.microsoft.com/office/drawing/2014/main" id="{5C1FB7B9-A83A-438D-B72F-5014AA10D5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0186" y="3616747"/>
            <a:ext cx="558027" cy="558027"/>
          </a:xfrm>
          <a:prstGeom prst="rect">
            <a:avLst/>
          </a:prstGeom>
        </p:spPr>
      </p:pic>
      <p:pic>
        <p:nvPicPr>
          <p:cNvPr id="12" name="Graphic 11" descr="Checkmark with solid fill">
            <a:extLst>
              <a:ext uri="{FF2B5EF4-FFF2-40B4-BE49-F238E27FC236}">
                <a16:creationId xmlns:a16="http://schemas.microsoft.com/office/drawing/2014/main" id="{AF3BC4F0-A070-4F68-AD3B-8B8F6114CB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3476" y="3108554"/>
            <a:ext cx="558027" cy="558027"/>
          </a:xfrm>
          <a:prstGeom prst="rect">
            <a:avLst/>
          </a:prstGeom>
        </p:spPr>
      </p:pic>
      <p:pic>
        <p:nvPicPr>
          <p:cNvPr id="13" name="Graphic 12" descr="Checkmark with solid fill">
            <a:extLst>
              <a:ext uri="{FF2B5EF4-FFF2-40B4-BE49-F238E27FC236}">
                <a16:creationId xmlns:a16="http://schemas.microsoft.com/office/drawing/2014/main" id="{A6AA103D-A78C-4FF1-9ECF-00ABAD3E3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2218" y="2507067"/>
            <a:ext cx="558027" cy="558027"/>
          </a:xfrm>
          <a:prstGeom prst="rect">
            <a:avLst/>
          </a:prstGeom>
        </p:spPr>
      </p:pic>
      <p:pic>
        <p:nvPicPr>
          <p:cNvPr id="14" name="Graphic 13" descr="Checkmark with solid fill">
            <a:extLst>
              <a:ext uri="{FF2B5EF4-FFF2-40B4-BE49-F238E27FC236}">
                <a16:creationId xmlns:a16="http://schemas.microsoft.com/office/drawing/2014/main" id="{7A72108D-DEDF-43B2-80A2-B20CF1B85A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6781" y="3171010"/>
            <a:ext cx="558027" cy="558027"/>
          </a:xfrm>
          <a:prstGeom prst="rect">
            <a:avLst/>
          </a:prstGeom>
        </p:spPr>
      </p:pic>
      <p:pic>
        <p:nvPicPr>
          <p:cNvPr id="15" name="Graphic 14" descr="Checkmark with solid fill">
            <a:extLst>
              <a:ext uri="{FF2B5EF4-FFF2-40B4-BE49-F238E27FC236}">
                <a16:creationId xmlns:a16="http://schemas.microsoft.com/office/drawing/2014/main" id="{7C542211-5E25-441C-A42B-7802BBE9CF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5566" y="3018157"/>
            <a:ext cx="558027" cy="558027"/>
          </a:xfrm>
          <a:prstGeom prst="rect">
            <a:avLst/>
          </a:prstGeom>
        </p:spPr>
      </p:pic>
      <p:pic>
        <p:nvPicPr>
          <p:cNvPr id="16" name="Graphic 15" descr="Checkmark with solid fill">
            <a:extLst>
              <a:ext uri="{FF2B5EF4-FFF2-40B4-BE49-F238E27FC236}">
                <a16:creationId xmlns:a16="http://schemas.microsoft.com/office/drawing/2014/main" id="{FD315617-6867-4BBA-A89D-797C373145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5566" y="3895760"/>
            <a:ext cx="558027" cy="558027"/>
          </a:xfrm>
          <a:prstGeom prst="rect">
            <a:avLst/>
          </a:prstGeom>
        </p:spPr>
      </p:pic>
    </p:spTree>
    <p:extLst>
      <p:ext uri="{BB962C8B-B14F-4D97-AF65-F5344CB8AC3E}">
        <p14:creationId xmlns:p14="http://schemas.microsoft.com/office/powerpoint/2010/main" val="1353248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9"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1.1 Enable PSS</a:t>
            </a:r>
          </a:p>
          <a:p>
            <a:pPr marL="0" indent="0">
              <a:buNone/>
            </a:pPr>
            <a:r>
              <a:rPr lang="en-US" dirty="0"/>
              <a:t>1.2 </a:t>
            </a:r>
            <a:r>
              <a:rPr lang="en-GB" dirty="0"/>
              <a:t>Create a System Location to contain the PSS nodes</a:t>
            </a:r>
          </a:p>
          <a:p>
            <a:pPr marL="0" indent="0">
              <a:buNone/>
            </a:pPr>
            <a:r>
              <a:rPr lang="en-US" dirty="0"/>
              <a:t>1.3 Configure PSS location</a:t>
            </a:r>
          </a:p>
          <a:p>
            <a:pPr marL="0" indent="0">
              <a:buNone/>
            </a:pPr>
            <a:r>
              <a:rPr lang="en-US" dirty="0"/>
              <a:t>1.4 </a:t>
            </a:r>
            <a:r>
              <a:rPr lang="en-GB" dirty="0"/>
              <a:t>Configure the DMZ System location</a:t>
            </a:r>
          </a:p>
          <a:p>
            <a:pPr marL="0" indent="0">
              <a:buNone/>
            </a:pPr>
            <a:r>
              <a:rPr lang="en-GB" dirty="0"/>
              <a:t>1.5 Configure the LAN System location</a:t>
            </a:r>
          </a:p>
          <a:p>
            <a:pPr marL="0" indent="0">
              <a:buNone/>
            </a:pPr>
            <a:r>
              <a:rPr lang="en-GB" dirty="0"/>
              <a:t>1.6 Test</a:t>
            </a:r>
          </a:p>
          <a:p>
            <a:pPr marL="0" indent="0">
              <a:buNone/>
            </a:pPr>
            <a:r>
              <a:rPr lang="en-GB" dirty="0"/>
              <a:t>1.7 Demonstrate your ability to administer a Pexip Infinity system</a:t>
            </a:r>
            <a:endParaRPr lang="en-US" dirty="0"/>
          </a:p>
          <a:p>
            <a:pPr marL="0" indent="0">
              <a:buNone/>
            </a:pPr>
            <a:endParaRPr lang="en-US" dirty="0"/>
          </a:p>
          <a:p>
            <a:pPr marL="0" indent="0">
              <a:buNone/>
            </a:pP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654153"/>
          </a:xfrm>
        </p:spPr>
        <p:txBody>
          <a:bodyPr/>
          <a:lstStyle/>
          <a:p>
            <a:r>
              <a:rPr lang="en-US" dirty="0"/>
              <a:t>Section 1 </a:t>
            </a:r>
            <a:r>
              <a:rPr lang="en-US" sz="1400" dirty="0">
                <a:solidFill>
                  <a:srgbClr val="72D4DB"/>
                </a:solidFill>
              </a:rPr>
              <a:t>1 Configure and Activate Pexip Smart Scale</a:t>
            </a:r>
            <a:endParaRPr lang="en-US" dirty="0">
              <a:solidFill>
                <a:srgbClr val="72D4DB"/>
              </a:solidFill>
            </a:endParaRP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37</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8" name="Picture 7" descr="Diagram, schematic&#10;&#10;Description automatically generated">
            <a:extLst>
              <a:ext uri="{FF2B5EF4-FFF2-40B4-BE49-F238E27FC236}">
                <a16:creationId xmlns:a16="http://schemas.microsoft.com/office/drawing/2014/main" id="{DDEF53A8-601A-44F3-86F6-01B5299050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4495" y="444464"/>
            <a:ext cx="2857521" cy="2076465"/>
          </a:xfrm>
          <a:prstGeom prst="rect">
            <a:avLst/>
          </a:prstGeom>
          <a:solidFill>
            <a:schemeClr val="bg1"/>
          </a:solidFill>
        </p:spPr>
      </p:pic>
      <p:pic>
        <p:nvPicPr>
          <p:cNvPr id="18" name="Picture 17">
            <a:extLst>
              <a:ext uri="{FF2B5EF4-FFF2-40B4-BE49-F238E27FC236}">
                <a16:creationId xmlns:a16="http://schemas.microsoft.com/office/drawing/2014/main" id="{D426203B-6F04-429D-ABCE-E3D82656AD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75504" y="2889022"/>
            <a:ext cx="3352825" cy="2752745"/>
          </a:xfrm>
          <a:prstGeom prst="rect">
            <a:avLst/>
          </a:prstGeom>
        </p:spPr>
      </p:pic>
      <p:cxnSp>
        <p:nvCxnSpPr>
          <p:cNvPr id="19" name="Straight Arrow Connector 18">
            <a:extLst>
              <a:ext uri="{FF2B5EF4-FFF2-40B4-BE49-F238E27FC236}">
                <a16:creationId xmlns:a16="http://schemas.microsoft.com/office/drawing/2014/main" id="{E1FCBB77-82CB-43E8-89F3-EF4D141F8FDB}"/>
              </a:ext>
            </a:extLst>
          </p:cNvPr>
          <p:cNvCxnSpPr/>
          <p:nvPr/>
        </p:nvCxnSpPr>
        <p:spPr>
          <a:xfrm>
            <a:off x="10156705" y="257606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80595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807E0AC7-8190-43BC-9F37-032B30784655}"/>
              </a:ext>
            </a:extLst>
          </p:cNvPr>
          <p:cNvCxnSpPr/>
          <p:nvPr/>
        </p:nvCxnSpPr>
        <p:spPr>
          <a:xfrm>
            <a:off x="11186216" y="5325639"/>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endParaRPr lang="en-US" dirty="0"/>
          </a:p>
          <a:p>
            <a:pPr marL="0" indent="0">
              <a:buNone/>
            </a:pPr>
            <a:endParaRPr lang="en-US" dirty="0"/>
          </a:p>
          <a:p>
            <a:pPr marL="0" indent="0">
              <a:buNone/>
            </a:pPr>
            <a:r>
              <a:rPr lang="en-US" dirty="0"/>
              <a:t>1.1 Upgrading Pexip</a:t>
            </a:r>
          </a:p>
          <a:p>
            <a:pPr marL="0" indent="0">
              <a:buNone/>
            </a:pPr>
            <a:r>
              <a:rPr lang="en-US" dirty="0"/>
              <a:t>1.2 Test</a:t>
            </a:r>
          </a:p>
          <a:p>
            <a:pPr marL="0" indent="0">
              <a:buNone/>
            </a:pPr>
            <a:r>
              <a:rPr lang="en-US" dirty="0"/>
              <a:t>1.3 Demonstrate Pexip has been upgraded</a:t>
            </a:r>
          </a:p>
          <a:p>
            <a:pPr marL="0" indent="0">
              <a:buNone/>
            </a:pPr>
            <a:r>
              <a:rPr lang="en-US" dirty="0"/>
              <a:t>1.4 Remove snapshots</a:t>
            </a:r>
          </a:p>
          <a:p>
            <a:pPr marL="0" indent="0">
              <a:buNone/>
            </a:pPr>
            <a:endParaRPr lang="en-US" dirty="0"/>
          </a:p>
          <a:p>
            <a:pPr marL="0" indent="0">
              <a:buNone/>
            </a:pP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308307"/>
          </a:xfrm>
        </p:spPr>
        <p:txBody>
          <a:bodyPr/>
          <a:lstStyle/>
          <a:p>
            <a:r>
              <a:rPr lang="en-US" dirty="0"/>
              <a:t>Section 2  </a:t>
            </a:r>
            <a:r>
              <a:rPr lang="en-US" sz="1400" dirty="0"/>
              <a:t>1. </a:t>
            </a:r>
            <a:r>
              <a:rPr lang="en-US" sz="1400" dirty="0">
                <a:solidFill>
                  <a:srgbClr val="72D4DB"/>
                </a:solidFill>
              </a:rPr>
              <a:t>Upgrading Pexip</a:t>
            </a:r>
            <a:br>
              <a:rPr lang="en-US" sz="1400" dirty="0"/>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38</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8" name="Picture 7">
            <a:extLst>
              <a:ext uri="{FF2B5EF4-FFF2-40B4-BE49-F238E27FC236}">
                <a16:creationId xmlns:a16="http://schemas.microsoft.com/office/drawing/2014/main" id="{197FD3AA-321D-4672-9517-7C36B42239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7610" y="835089"/>
            <a:ext cx="4573763" cy="370684"/>
          </a:xfrm>
          <a:prstGeom prst="rect">
            <a:avLst/>
          </a:prstGeom>
        </p:spPr>
      </p:pic>
      <p:pic>
        <p:nvPicPr>
          <p:cNvPr id="18" name="Picture 17">
            <a:extLst>
              <a:ext uri="{FF2B5EF4-FFF2-40B4-BE49-F238E27FC236}">
                <a16:creationId xmlns:a16="http://schemas.microsoft.com/office/drawing/2014/main" id="{4BF6E5E6-6D19-4909-8DFD-E9E90A63B9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7087" y="155551"/>
            <a:ext cx="4454810" cy="418337"/>
          </a:xfrm>
          <a:prstGeom prst="rect">
            <a:avLst/>
          </a:prstGeom>
        </p:spPr>
      </p:pic>
      <p:pic>
        <p:nvPicPr>
          <p:cNvPr id="20" name="Picture 19" descr="A picture containing chart&#10;&#10;Description automatically generated">
            <a:extLst>
              <a:ext uri="{FF2B5EF4-FFF2-40B4-BE49-F238E27FC236}">
                <a16:creationId xmlns:a16="http://schemas.microsoft.com/office/drawing/2014/main" id="{990E33FF-2545-4601-8AD9-D81F05071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7261" y="3100154"/>
            <a:ext cx="1899138" cy="2759432"/>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938E4130-702C-41E1-AF72-82606C5C83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45980" y="5588714"/>
            <a:ext cx="1455917" cy="916689"/>
          </a:xfrm>
          <a:prstGeom prst="rect">
            <a:avLst/>
          </a:prstGeom>
        </p:spPr>
      </p:pic>
      <p:pic>
        <p:nvPicPr>
          <p:cNvPr id="24" name="Picture 23" descr="Graphical user interface, application, email&#10;&#10;Description automatically generated">
            <a:extLst>
              <a:ext uri="{FF2B5EF4-FFF2-40B4-BE49-F238E27FC236}">
                <a16:creationId xmlns:a16="http://schemas.microsoft.com/office/drawing/2014/main" id="{C65BA783-45EE-40A0-AA9F-6935B181D8B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45980" y="4438160"/>
            <a:ext cx="1455918" cy="932834"/>
          </a:xfrm>
          <a:prstGeom prst="rect">
            <a:avLst/>
          </a:prstGeom>
        </p:spPr>
      </p:pic>
      <p:pic>
        <p:nvPicPr>
          <p:cNvPr id="26" name="Picture 25" descr="Graphical user interface, text, application, email&#10;&#10;Description automatically generated">
            <a:extLst>
              <a:ext uri="{FF2B5EF4-FFF2-40B4-BE49-F238E27FC236}">
                <a16:creationId xmlns:a16="http://schemas.microsoft.com/office/drawing/2014/main" id="{06A43D43-BB76-48D5-BE65-3A72D371250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45980" y="3184300"/>
            <a:ext cx="1434437" cy="916540"/>
          </a:xfrm>
          <a:prstGeom prst="rect">
            <a:avLst/>
          </a:prstGeom>
        </p:spPr>
      </p:pic>
      <p:pic>
        <p:nvPicPr>
          <p:cNvPr id="28" name="Picture 27" descr="Graphical user interface&#10;&#10;Description automatically generated">
            <a:extLst>
              <a:ext uri="{FF2B5EF4-FFF2-40B4-BE49-F238E27FC236}">
                <a16:creationId xmlns:a16="http://schemas.microsoft.com/office/drawing/2014/main" id="{B98C2FAB-EB40-4386-9739-5A84EF1EC40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97632" y="1487006"/>
            <a:ext cx="3649202" cy="1192653"/>
          </a:xfrm>
          <a:prstGeom prst="rect">
            <a:avLst/>
          </a:prstGeom>
        </p:spPr>
      </p:pic>
      <p:cxnSp>
        <p:nvCxnSpPr>
          <p:cNvPr id="29" name="Straight Arrow Connector 28">
            <a:extLst>
              <a:ext uri="{FF2B5EF4-FFF2-40B4-BE49-F238E27FC236}">
                <a16:creationId xmlns:a16="http://schemas.microsoft.com/office/drawing/2014/main" id="{6E559BC6-0DF5-493B-A3A5-E6DAA8CADF50}"/>
              </a:ext>
            </a:extLst>
          </p:cNvPr>
          <p:cNvCxnSpPr/>
          <p:nvPr/>
        </p:nvCxnSpPr>
        <p:spPr>
          <a:xfrm>
            <a:off x="10275931" y="610153"/>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074ACC85-298F-4D78-8D4B-5BAE3C818B48}"/>
              </a:ext>
            </a:extLst>
          </p:cNvPr>
          <p:cNvCxnSpPr/>
          <p:nvPr/>
        </p:nvCxnSpPr>
        <p:spPr>
          <a:xfrm>
            <a:off x="10275931" y="121531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100A0999-0199-4207-BE15-70650F9C2089}"/>
              </a:ext>
            </a:extLst>
          </p:cNvPr>
          <p:cNvCxnSpPr/>
          <p:nvPr/>
        </p:nvCxnSpPr>
        <p:spPr>
          <a:xfrm>
            <a:off x="11189317" y="2850072"/>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8EA1987E-BF75-4C0B-9C5C-A7F6F4669AAC}"/>
              </a:ext>
            </a:extLst>
          </p:cNvPr>
          <p:cNvCxnSpPr/>
          <p:nvPr/>
        </p:nvCxnSpPr>
        <p:spPr>
          <a:xfrm>
            <a:off x="9074839" y="283488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D646B9BE-D147-422A-AD61-E175610D4AD8}"/>
              </a:ext>
            </a:extLst>
          </p:cNvPr>
          <p:cNvCxnSpPr/>
          <p:nvPr/>
        </p:nvCxnSpPr>
        <p:spPr>
          <a:xfrm>
            <a:off x="11189317" y="4175396"/>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22721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a:extLst>
              <a:ext uri="{FF2B5EF4-FFF2-40B4-BE49-F238E27FC236}">
                <a16:creationId xmlns:a16="http://schemas.microsoft.com/office/drawing/2014/main" id="{1F33323F-EAA4-4679-871A-C042DFB7F904}"/>
              </a:ext>
            </a:extLst>
          </p:cNvPr>
          <p:cNvGrpSpPr/>
          <p:nvPr/>
        </p:nvGrpSpPr>
        <p:grpSpPr>
          <a:xfrm>
            <a:off x="9331187" y="4730209"/>
            <a:ext cx="2293387" cy="1386526"/>
            <a:chOff x="0" y="0"/>
            <a:chExt cx="3171958" cy="1761663"/>
          </a:xfrm>
        </p:grpSpPr>
        <p:pic>
          <p:nvPicPr>
            <p:cNvPr id="24" name="tiomothy-swope-116695-unsplash.jpg" descr="tiomothy-swope-116695-unsplash.jpg">
              <a:extLst>
                <a:ext uri="{FF2B5EF4-FFF2-40B4-BE49-F238E27FC236}">
                  <a16:creationId xmlns:a16="http://schemas.microsoft.com/office/drawing/2014/main" id="{72BB65BD-9411-47F8-B95B-89822940D6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0" t="1766" r="1400" b="-1766"/>
            <a:stretch/>
          </p:blipFill>
          <p:spPr>
            <a:xfrm>
              <a:off x="0" y="0"/>
              <a:ext cx="3171958" cy="1761663"/>
            </a:xfrm>
            <a:prstGeom prst="rect">
              <a:avLst/>
            </a:prstGeom>
            <a:ln>
              <a:noFill/>
            </a:ln>
            <a:effectLst>
              <a:outerShdw blurRad="292100" dist="139700" dir="2700000" algn="tl" rotWithShape="0">
                <a:srgbClr val="333333">
                  <a:alpha val="65000"/>
                </a:srgbClr>
              </a:outerShdw>
            </a:effectLst>
          </p:spPr>
        </p:pic>
        <p:pic>
          <p:nvPicPr>
            <p:cNvPr id="25" name="Image" descr="Image">
              <a:extLst>
                <a:ext uri="{FF2B5EF4-FFF2-40B4-BE49-F238E27FC236}">
                  <a16:creationId xmlns:a16="http://schemas.microsoft.com/office/drawing/2014/main" id="{F22CFD14-19CF-48C5-85AF-E9A21DBCDC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3308" y="483587"/>
              <a:ext cx="625210" cy="845354"/>
            </a:xfrm>
            <a:prstGeom prst="rect">
              <a:avLst/>
            </a:prstGeom>
            <a:ln w="12700" cap="flat">
              <a:noFill/>
              <a:miter lim="400000"/>
            </a:ln>
            <a:effectLst/>
          </p:spPr>
        </p:pic>
      </p:grpSp>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7" name="think-cell Slide" r:id="rId6" imgW="631" imgH="631" progId="TCLayout.ActiveDocument.1">
                  <p:embed/>
                </p:oleObj>
              </mc:Choice>
              <mc:Fallback>
                <p:oleObj name="think-cell Slide" r:id="rId6"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EAC07F94-77E0-4907-A69B-0E51D26D27C6}"/>
              </a:ext>
            </a:extLst>
          </p:cNvPr>
          <p:cNvSpPr>
            <a:spLocks noGrp="1"/>
          </p:cNvSpPr>
          <p:nvPr>
            <p:ph sz="half" idx="1"/>
          </p:nvPr>
        </p:nvSpPr>
        <p:spPr/>
        <p:txBody>
          <a:bodyPr/>
          <a:lstStyle/>
          <a:p>
            <a:pPr marL="0" indent="0">
              <a:buNone/>
            </a:pPr>
            <a:r>
              <a:rPr lang="en-US" dirty="0"/>
              <a:t>1.1 Build asset files in NextGen Portal</a:t>
            </a:r>
          </a:p>
          <a:p>
            <a:pPr marL="0" indent="0">
              <a:buNone/>
            </a:pPr>
            <a:r>
              <a:rPr lang="en-US" dirty="0"/>
              <a:t>1.2 </a:t>
            </a:r>
            <a:r>
              <a:rPr lang="en-GB" dirty="0"/>
              <a:t>Demonstrate your ability to customise Infinity by showing a customised WebApp landing page, including a subtle corporate logo.</a:t>
            </a:r>
          </a:p>
          <a:p>
            <a:pPr marL="0" indent="0">
              <a:buNone/>
            </a:pPr>
            <a:r>
              <a:rPr lang="en-GB" dirty="0"/>
              <a:t>	1.2.1 Test</a:t>
            </a:r>
          </a:p>
          <a:p>
            <a:pPr marL="0" indent="0">
              <a:buNone/>
            </a:pPr>
            <a:r>
              <a:rPr lang="en-GB" dirty="0"/>
              <a:t>1.3 Demonstrate your ability to customise Infinity by showing a customised in-conference experience, including a subtle corporate logo. (Welcome screen)</a:t>
            </a:r>
          </a:p>
          <a:p>
            <a:pPr marL="0" indent="0">
              <a:buNone/>
            </a:pPr>
            <a:r>
              <a:rPr lang="en-GB" dirty="0"/>
              <a:t>	1.3.1 Test</a:t>
            </a:r>
          </a:p>
          <a:p>
            <a:pPr marL="0" indent="0">
              <a:buNone/>
            </a:pPr>
            <a:endParaRPr lang="en-GB" dirty="0"/>
          </a:p>
          <a:p>
            <a:pPr marL="0" indent="0">
              <a:buNone/>
            </a:pPr>
            <a:r>
              <a:rPr lang="en-GB" dirty="0"/>
              <a:t>1.4 Upload all the screenshots to the LMS using the template for Lab 4</a:t>
            </a:r>
            <a:endParaRPr lang="en-US" dirty="0"/>
          </a:p>
          <a:p>
            <a:pPr marL="0" indent="0">
              <a:buNone/>
            </a:pPr>
            <a:endParaRPr lang="en-US" dirty="0"/>
          </a:p>
          <a:p>
            <a:pPr marL="0" indent="0">
              <a:buNone/>
            </a:pPr>
            <a:r>
              <a:rPr lang="en-US" dirty="0"/>
              <a:t>Peer review &amp; Self Assessment.</a:t>
            </a:r>
          </a:p>
          <a:p>
            <a:pPr marL="0" indent="0">
              <a:buNone/>
            </a:pPr>
            <a:r>
              <a:rPr lang="en-US" dirty="0">
                <a:solidFill>
                  <a:srgbClr val="02A96D"/>
                </a:solidFill>
              </a:rPr>
              <a:t>(Extra Credits)</a:t>
            </a:r>
          </a:p>
          <a:p>
            <a:pPr marL="0" indent="0">
              <a:buNone/>
            </a:pPr>
            <a:r>
              <a:rPr lang="en-US" dirty="0"/>
              <a:t>Section 4 LDAP VMR Sync/Import</a:t>
            </a:r>
          </a:p>
          <a:p>
            <a:pPr marL="0" indent="0">
              <a:buNone/>
            </a:pPr>
            <a:r>
              <a:rPr lang="en-US" dirty="0"/>
              <a:t>Section 5 NUMA Pinning</a:t>
            </a:r>
          </a:p>
          <a:p>
            <a:pPr marL="0" indent="0">
              <a:buNone/>
            </a:pPr>
            <a:r>
              <a:rPr lang="en-GB" dirty="0"/>
              <a:t>Section 6 Upgrade and test a beta version</a:t>
            </a: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sz="half" idx="2"/>
          </p:nvPr>
        </p:nvSpPr>
        <p:spPr/>
        <p:txBody>
          <a:bodyPr/>
          <a:lstStyle/>
          <a:p>
            <a:pPr marL="0" indent="0">
              <a:buNone/>
            </a:pPr>
            <a:endParaRPr lang="en-GB" b="1" dirty="0">
              <a:solidFill>
                <a:srgbClr val="72D4DB"/>
              </a:solidFill>
            </a:endParaRPr>
          </a:p>
          <a:p>
            <a:endParaRPr lang="en-GB" dirty="0"/>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11133686" cy="1308307"/>
          </a:xfrm>
        </p:spPr>
        <p:txBody>
          <a:bodyPr/>
          <a:lstStyle/>
          <a:p>
            <a:r>
              <a:rPr lang="en-US" dirty="0"/>
              <a:t>Section 3 </a:t>
            </a:r>
            <a:r>
              <a:rPr lang="en-US" sz="1400" dirty="0">
                <a:solidFill>
                  <a:srgbClr val="72D4DB"/>
                </a:solidFill>
              </a:rPr>
              <a:t>1. Customizing the user experience (UX)</a:t>
            </a:r>
            <a:br>
              <a:rPr lang="en-US" sz="1400" dirty="0"/>
            </a:br>
            <a:endParaRPr lang="en-US"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39</a:t>
            </a:fld>
            <a:endParaRPr lang="nb-NO" dirty="0"/>
          </a:p>
        </p:txBody>
      </p:sp>
      <p:sp>
        <p:nvSpPr>
          <p:cNvPr id="9" name="Text Placeholder 8">
            <a:extLst>
              <a:ext uri="{FF2B5EF4-FFF2-40B4-BE49-F238E27FC236}">
                <a16:creationId xmlns:a16="http://schemas.microsoft.com/office/drawing/2014/main" id="{E8051EE6-2A01-413A-939D-D1877F9BE0BC}"/>
              </a:ext>
            </a:extLst>
          </p:cNvPr>
          <p:cNvSpPr>
            <a:spLocks noGrp="1"/>
          </p:cNvSpPr>
          <p:nvPr>
            <p:ph type="body" sz="quarter" idx="18"/>
          </p:nvPr>
        </p:nvSpPr>
        <p:spPr/>
        <p:txBody>
          <a:bodyPr/>
          <a:lstStyle/>
          <a:p>
            <a:endParaRPr lang="en-GB"/>
          </a:p>
        </p:txBody>
      </p:sp>
      <p:pic>
        <p:nvPicPr>
          <p:cNvPr id="8" name="Picture 7" descr="A picture containing text, person, person, hairpiece&#10;&#10;Description automatically generated">
            <a:extLst>
              <a:ext uri="{FF2B5EF4-FFF2-40B4-BE49-F238E27FC236}">
                <a16:creationId xmlns:a16="http://schemas.microsoft.com/office/drawing/2014/main" id="{3CC7A94A-B24A-4E04-B6A0-F929C8564A5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1691" t="1143" r="3420" b="87672"/>
          <a:stretch/>
        </p:blipFill>
        <p:spPr>
          <a:xfrm>
            <a:off x="11250877" y="4744841"/>
            <a:ext cx="373697" cy="216773"/>
          </a:xfrm>
          <a:prstGeom prst="rect">
            <a:avLst/>
          </a:prstGeom>
        </p:spPr>
      </p:pic>
      <p:pic>
        <p:nvPicPr>
          <p:cNvPr id="18" name="Picture 17" descr="A person and person looking at a computer screen&#10;&#10;Description automatically generated with medium confidence">
            <a:extLst>
              <a:ext uri="{FF2B5EF4-FFF2-40B4-BE49-F238E27FC236}">
                <a16:creationId xmlns:a16="http://schemas.microsoft.com/office/drawing/2014/main" id="{94ACE016-5998-4206-89F8-ABC1F61E71E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25424" y="2813179"/>
            <a:ext cx="2327125" cy="1386526"/>
          </a:xfrm>
          <a:prstGeom prst="rect">
            <a:avLst/>
          </a:prstGeom>
        </p:spPr>
      </p:pic>
      <p:pic>
        <p:nvPicPr>
          <p:cNvPr id="20" name="Picture 19" descr="Graphical user interface, text, application, chat or text message&#10;&#10;Description automatically generated">
            <a:extLst>
              <a:ext uri="{FF2B5EF4-FFF2-40B4-BE49-F238E27FC236}">
                <a16:creationId xmlns:a16="http://schemas.microsoft.com/office/drawing/2014/main" id="{77A9F389-A98D-4233-8DCE-F3FEB87D67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19661" y="770516"/>
            <a:ext cx="2394601" cy="1448257"/>
          </a:xfrm>
          <a:prstGeom prst="rect">
            <a:avLst/>
          </a:prstGeom>
        </p:spPr>
      </p:pic>
      <p:cxnSp>
        <p:nvCxnSpPr>
          <p:cNvPr id="27" name="Straight Arrow Connector 26">
            <a:extLst>
              <a:ext uri="{FF2B5EF4-FFF2-40B4-BE49-F238E27FC236}">
                <a16:creationId xmlns:a16="http://schemas.microsoft.com/office/drawing/2014/main" id="{EBFA2248-3A71-442C-A6DB-3F060E02A9D0}"/>
              </a:ext>
            </a:extLst>
          </p:cNvPr>
          <p:cNvCxnSpPr/>
          <p:nvPr/>
        </p:nvCxnSpPr>
        <p:spPr>
          <a:xfrm>
            <a:off x="10626073" y="2440471"/>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25A7CC70-C0B8-4D72-BB75-CE4D0A2E6F0D}"/>
              </a:ext>
            </a:extLst>
          </p:cNvPr>
          <p:cNvCxnSpPr/>
          <p:nvPr/>
        </p:nvCxnSpPr>
        <p:spPr>
          <a:xfrm>
            <a:off x="10677646" y="4359088"/>
            <a:ext cx="0" cy="2329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33909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3"/>
          </p:nvPr>
        </p:nvSpPr>
        <p:spPr/>
        <p:txBody>
          <a:bodyPr/>
          <a:lstStyle/>
          <a:p>
            <a:fld id="{AF82C51F-475B-4DE1-B4BE-74973CDCE049}" type="slidenum">
              <a:rPr lang="nb-NO" smtClean="0"/>
              <a:pPr/>
              <a:t>4</a:t>
            </a:fld>
            <a:endParaRPr lang="nb-NO"/>
          </a:p>
        </p:txBody>
      </p:sp>
      <p:sp>
        <p:nvSpPr>
          <p:cNvPr id="3" name="Title 2"/>
          <p:cNvSpPr>
            <a:spLocks noGrp="1"/>
          </p:cNvSpPr>
          <p:nvPr>
            <p:ph type="title"/>
          </p:nvPr>
        </p:nvSpPr>
        <p:spPr/>
        <p:txBody>
          <a:bodyPr/>
          <a:lstStyle/>
          <a:p>
            <a:r>
              <a:rPr lang="en-US" dirty="0"/>
              <a:t>Tools for Partners</a:t>
            </a:r>
          </a:p>
        </p:txBody>
      </p:sp>
      <p:sp>
        <p:nvSpPr>
          <p:cNvPr id="18" name="Text Placeholder 17"/>
          <p:cNvSpPr>
            <a:spLocks noGrp="1"/>
          </p:cNvSpPr>
          <p:nvPr>
            <p:ph type="body" sz="quarter" idx="26"/>
          </p:nvPr>
        </p:nvSpPr>
        <p:spPr/>
        <p:txBody>
          <a:bodyPr/>
          <a:lstStyle/>
          <a:p>
            <a:endParaRPr lang="en-US"/>
          </a:p>
        </p:txBody>
      </p:sp>
      <p:pic>
        <p:nvPicPr>
          <p:cNvPr id="21" name="Picture 20">
            <a:extLst>
              <a:ext uri="{FF2B5EF4-FFF2-40B4-BE49-F238E27FC236}">
                <a16:creationId xmlns:a16="http://schemas.microsoft.com/office/drawing/2014/main" id="{987371D4-1F20-F84E-8657-EEE3D3273B3B}"/>
              </a:ext>
            </a:extLst>
          </p:cNvPr>
          <p:cNvPicPr>
            <a:picLocks noGrp="1" noChangeAspect="1"/>
          </p:cNvPicPr>
          <p:nvPr/>
        </p:nvPicPr>
        <p:blipFill>
          <a:blip r:embed="rId3"/>
          <a:srcRect/>
          <a:stretch>
            <a:fillRect/>
          </a:stretch>
        </p:blipFill>
        <p:spPr>
          <a:xfrm>
            <a:off x="4769905" y="437983"/>
            <a:ext cx="871294" cy="871295"/>
          </a:xfrm>
          <a:prstGeom prst="rect">
            <a:avLst/>
          </a:prstGeom>
        </p:spPr>
      </p:pic>
      <p:pic>
        <p:nvPicPr>
          <p:cNvPr id="25" name="Picture 24">
            <a:extLst>
              <a:ext uri="{FF2B5EF4-FFF2-40B4-BE49-F238E27FC236}">
                <a16:creationId xmlns:a16="http://schemas.microsoft.com/office/drawing/2014/main" id="{52B2BB8E-F413-2E4F-AB66-07A9D77B7F20}"/>
              </a:ext>
            </a:extLst>
          </p:cNvPr>
          <p:cNvPicPr>
            <a:picLocks noChangeAspect="1"/>
          </p:cNvPicPr>
          <p:nvPr/>
        </p:nvPicPr>
        <p:blipFill>
          <a:blip r:embed="rId4"/>
          <a:stretch>
            <a:fillRect/>
          </a:stretch>
        </p:blipFill>
        <p:spPr>
          <a:xfrm>
            <a:off x="4858246" y="2568216"/>
            <a:ext cx="908720" cy="908720"/>
          </a:xfrm>
          <a:prstGeom prst="rect">
            <a:avLst/>
          </a:prstGeom>
        </p:spPr>
      </p:pic>
      <p:sp>
        <p:nvSpPr>
          <p:cNvPr id="15" name="Rectangle 14">
            <a:extLst>
              <a:ext uri="{FF2B5EF4-FFF2-40B4-BE49-F238E27FC236}">
                <a16:creationId xmlns:a16="http://schemas.microsoft.com/office/drawing/2014/main" id="{09713678-4DEA-426A-A21D-69CDD2412EEB}"/>
              </a:ext>
            </a:extLst>
          </p:cNvPr>
          <p:cNvSpPr/>
          <p:nvPr/>
        </p:nvSpPr>
        <p:spPr>
          <a:xfrm>
            <a:off x="5891479" y="596543"/>
            <a:ext cx="2413136" cy="523220"/>
          </a:xfrm>
          <a:prstGeom prst="rect">
            <a:avLst/>
          </a:prstGeom>
        </p:spPr>
        <p:txBody>
          <a:bodyPr wrap="square">
            <a:spAutoFit/>
          </a:bodyPr>
          <a:lstStyle/>
          <a:p>
            <a:r>
              <a:rPr lang="nb-NO" sz="1400" dirty="0">
                <a:solidFill>
                  <a:srgbClr val="72D4DB"/>
                </a:solidFill>
                <a:latin typeface="+mj-lt"/>
              </a:rPr>
              <a:t>Online Documentation</a:t>
            </a:r>
            <a:br>
              <a:rPr lang="nb-NO" sz="1400" dirty="0">
                <a:solidFill>
                  <a:srgbClr val="72D4DB"/>
                </a:solidFill>
              </a:rPr>
            </a:br>
            <a:r>
              <a:rPr lang="nb-NO" sz="1400" dirty="0">
                <a:solidFill>
                  <a:srgbClr val="72D4DB"/>
                </a:solidFill>
              </a:rPr>
              <a:t>(</a:t>
            </a:r>
            <a:r>
              <a:rPr lang="nb-NO" sz="1400" dirty="0">
                <a:solidFill>
                  <a:srgbClr val="72D4DB"/>
                </a:solidFill>
                <a:hlinkClick r:id="rId5"/>
              </a:rPr>
              <a:t>docs.pexip.com</a:t>
            </a:r>
            <a:r>
              <a:rPr lang="nb-NO" sz="1400" dirty="0">
                <a:solidFill>
                  <a:srgbClr val="72D4DB"/>
                </a:solidFill>
              </a:rPr>
              <a:t>)</a:t>
            </a:r>
            <a:endParaRPr lang="en-US" sz="1400" dirty="0">
              <a:solidFill>
                <a:srgbClr val="72D4DB"/>
              </a:solidFill>
            </a:endParaRPr>
          </a:p>
        </p:txBody>
      </p:sp>
      <p:pic>
        <p:nvPicPr>
          <p:cNvPr id="14" name="Picture 13">
            <a:extLst>
              <a:ext uri="{FF2B5EF4-FFF2-40B4-BE49-F238E27FC236}">
                <a16:creationId xmlns:a16="http://schemas.microsoft.com/office/drawing/2014/main" id="{E2FDA5C0-4932-4A58-85DA-8CF951C50883}"/>
              </a:ext>
            </a:extLst>
          </p:cNvPr>
          <p:cNvPicPr>
            <a:picLocks noChangeAspect="1"/>
          </p:cNvPicPr>
          <p:nvPr/>
        </p:nvPicPr>
        <p:blipFill>
          <a:blip r:embed="rId6"/>
          <a:stretch>
            <a:fillRect/>
          </a:stretch>
        </p:blipFill>
        <p:spPr>
          <a:xfrm>
            <a:off x="8398278" y="65158"/>
            <a:ext cx="3061157" cy="2695808"/>
          </a:xfrm>
          <a:prstGeom prst="rect">
            <a:avLst/>
          </a:prstGeom>
        </p:spPr>
      </p:pic>
      <p:sp>
        <p:nvSpPr>
          <p:cNvPr id="39" name="Rectangle 38">
            <a:extLst>
              <a:ext uri="{FF2B5EF4-FFF2-40B4-BE49-F238E27FC236}">
                <a16:creationId xmlns:a16="http://schemas.microsoft.com/office/drawing/2014/main" id="{8CC4A723-5AFF-4771-980D-D0FA1C49DB2F}"/>
              </a:ext>
            </a:extLst>
          </p:cNvPr>
          <p:cNvSpPr/>
          <p:nvPr/>
        </p:nvSpPr>
        <p:spPr>
          <a:xfrm>
            <a:off x="6000943" y="2760966"/>
            <a:ext cx="4794669" cy="523220"/>
          </a:xfrm>
          <a:prstGeom prst="rect">
            <a:avLst/>
          </a:prstGeom>
        </p:spPr>
        <p:txBody>
          <a:bodyPr wrap="square">
            <a:spAutoFit/>
          </a:bodyPr>
          <a:lstStyle/>
          <a:p>
            <a:r>
              <a:rPr lang="nb-NO" sz="1400" dirty="0">
                <a:solidFill>
                  <a:srgbClr val="72D4DB"/>
                </a:solidFill>
                <a:latin typeface="+mj-lt"/>
              </a:rPr>
              <a:t>Test Call Service</a:t>
            </a:r>
            <a:br>
              <a:rPr lang="nb-NO" sz="1400" dirty="0">
                <a:solidFill>
                  <a:srgbClr val="72D4DB"/>
                </a:solidFill>
              </a:rPr>
            </a:br>
            <a:r>
              <a:rPr lang="nb-NO" sz="1400" dirty="0">
                <a:solidFill>
                  <a:srgbClr val="72D4DB"/>
                </a:solidFill>
              </a:rPr>
              <a:t>(</a:t>
            </a:r>
            <a:r>
              <a:rPr lang="nb-NO" sz="1400" dirty="0">
                <a:solidFill>
                  <a:srgbClr val="72D4DB"/>
                </a:solidFill>
                <a:hlinkClick r:id="rId7"/>
              </a:rPr>
              <a:t>https://docs.pexip.com/admin/test_call_service.htm</a:t>
            </a:r>
            <a:r>
              <a:rPr lang="nb-NO" sz="1400" dirty="0">
                <a:solidFill>
                  <a:srgbClr val="72D4DB"/>
                </a:solidFill>
              </a:rPr>
              <a:t>)</a:t>
            </a:r>
            <a:endParaRPr lang="en-US" sz="1400" dirty="0">
              <a:solidFill>
                <a:srgbClr val="72D4DB"/>
              </a:solidFill>
            </a:endParaRPr>
          </a:p>
        </p:txBody>
      </p:sp>
      <p:sp>
        <p:nvSpPr>
          <p:cNvPr id="41" name="Text Placeholder 40">
            <a:extLst>
              <a:ext uri="{FF2B5EF4-FFF2-40B4-BE49-F238E27FC236}">
                <a16:creationId xmlns:a16="http://schemas.microsoft.com/office/drawing/2014/main" id="{2039790E-9A95-48F6-ABE5-89186D0977A7}"/>
              </a:ext>
            </a:extLst>
          </p:cNvPr>
          <p:cNvSpPr>
            <a:spLocks noGrp="1"/>
          </p:cNvSpPr>
          <p:nvPr>
            <p:ph type="body" sz="quarter" idx="18"/>
          </p:nvPr>
        </p:nvSpPr>
        <p:spPr>
          <a:xfrm>
            <a:off x="6096000" y="3548030"/>
            <a:ext cx="4794670" cy="487313"/>
          </a:xfrm>
        </p:spPr>
        <p:txBody>
          <a:bodyPr/>
          <a:lstStyle/>
          <a:p>
            <a:r>
              <a:rPr lang="en-AU" sz="1400" dirty="0">
                <a:solidFill>
                  <a:srgbClr val="72D4DB"/>
                </a:solidFill>
              </a:rPr>
              <a:t>Pexip Log tools</a:t>
            </a:r>
          </a:p>
          <a:p>
            <a:endParaRPr lang="en-AU" dirty="0"/>
          </a:p>
        </p:txBody>
      </p:sp>
      <p:pic>
        <p:nvPicPr>
          <p:cNvPr id="6" name="Picture 5">
            <a:extLst>
              <a:ext uri="{FF2B5EF4-FFF2-40B4-BE49-F238E27FC236}">
                <a16:creationId xmlns:a16="http://schemas.microsoft.com/office/drawing/2014/main" id="{49D18A45-3D8E-420B-B14A-81545B1E78F4}"/>
              </a:ext>
            </a:extLst>
          </p:cNvPr>
          <p:cNvPicPr>
            <a:picLocks noChangeAspect="1"/>
          </p:cNvPicPr>
          <p:nvPr/>
        </p:nvPicPr>
        <p:blipFill>
          <a:blip r:embed="rId8"/>
          <a:stretch>
            <a:fillRect/>
          </a:stretch>
        </p:blipFill>
        <p:spPr>
          <a:xfrm>
            <a:off x="8398277" y="3431180"/>
            <a:ext cx="3094785" cy="1867187"/>
          </a:xfrm>
          <a:prstGeom prst="rect">
            <a:avLst/>
          </a:prstGeom>
        </p:spPr>
      </p:pic>
      <p:sp>
        <p:nvSpPr>
          <p:cNvPr id="16" name="Rectangle 15">
            <a:extLst>
              <a:ext uri="{FF2B5EF4-FFF2-40B4-BE49-F238E27FC236}">
                <a16:creationId xmlns:a16="http://schemas.microsoft.com/office/drawing/2014/main" id="{BD04318D-833F-4602-9642-92C20F6F8C1E}"/>
              </a:ext>
            </a:extLst>
          </p:cNvPr>
          <p:cNvSpPr/>
          <p:nvPr/>
        </p:nvSpPr>
        <p:spPr>
          <a:xfrm>
            <a:off x="407287" y="1941639"/>
            <a:ext cx="2413136" cy="523220"/>
          </a:xfrm>
          <a:prstGeom prst="rect">
            <a:avLst/>
          </a:prstGeom>
        </p:spPr>
        <p:txBody>
          <a:bodyPr wrap="square">
            <a:spAutoFit/>
          </a:bodyPr>
          <a:lstStyle/>
          <a:p>
            <a:r>
              <a:rPr lang="nb-NO" sz="1400" dirty="0">
                <a:solidFill>
                  <a:srgbClr val="72D4DB"/>
                </a:solidFill>
                <a:latin typeface="+mj-lt"/>
              </a:rPr>
              <a:t>Online Documentation</a:t>
            </a:r>
            <a:br>
              <a:rPr lang="nb-NO" sz="1400" dirty="0">
                <a:solidFill>
                  <a:srgbClr val="72D4DB"/>
                </a:solidFill>
              </a:rPr>
            </a:br>
            <a:r>
              <a:rPr lang="nb-NO" sz="1400" dirty="0">
                <a:solidFill>
                  <a:srgbClr val="72D4DB"/>
                </a:solidFill>
              </a:rPr>
              <a:t>(</a:t>
            </a:r>
            <a:r>
              <a:rPr lang="nb-NO" sz="1400" dirty="0">
                <a:solidFill>
                  <a:srgbClr val="72D4DB"/>
                </a:solidFill>
                <a:hlinkClick r:id="rId5"/>
              </a:rPr>
              <a:t>docs.pexip.com</a:t>
            </a:r>
            <a:r>
              <a:rPr lang="nb-NO" sz="1400" dirty="0">
                <a:solidFill>
                  <a:srgbClr val="72D4DB"/>
                </a:solidFill>
              </a:rPr>
              <a:t>)</a:t>
            </a:r>
            <a:endParaRPr lang="en-US" sz="1400" dirty="0">
              <a:solidFill>
                <a:srgbClr val="72D4DB"/>
              </a:solidFill>
            </a:endParaRPr>
          </a:p>
        </p:txBody>
      </p:sp>
      <p:sp>
        <p:nvSpPr>
          <p:cNvPr id="17" name="Rectangle 16">
            <a:extLst>
              <a:ext uri="{FF2B5EF4-FFF2-40B4-BE49-F238E27FC236}">
                <a16:creationId xmlns:a16="http://schemas.microsoft.com/office/drawing/2014/main" id="{C9CA733B-CEE4-415E-B0D7-3D35D4089EF4}"/>
              </a:ext>
            </a:extLst>
          </p:cNvPr>
          <p:cNvSpPr/>
          <p:nvPr/>
        </p:nvSpPr>
        <p:spPr>
          <a:xfrm>
            <a:off x="407287" y="2608227"/>
            <a:ext cx="4794669" cy="1600438"/>
          </a:xfrm>
          <a:prstGeom prst="rect">
            <a:avLst/>
          </a:prstGeom>
        </p:spPr>
        <p:txBody>
          <a:bodyPr wrap="square">
            <a:spAutoFit/>
          </a:bodyPr>
          <a:lstStyle/>
          <a:p>
            <a:r>
              <a:rPr lang="nb-NO" sz="1400" dirty="0">
                <a:solidFill>
                  <a:srgbClr val="72D4DB"/>
                </a:solidFill>
                <a:latin typeface="+mj-lt"/>
              </a:rPr>
              <a:t>Pexip </a:t>
            </a:r>
            <a:r>
              <a:rPr lang="nb-NO" sz="1400" dirty="0" err="1">
                <a:solidFill>
                  <a:srgbClr val="72D4DB"/>
                </a:solidFill>
                <a:latin typeface="+mj-lt"/>
              </a:rPr>
              <a:t>Infinity</a:t>
            </a:r>
            <a:r>
              <a:rPr lang="nb-NO" sz="1400" dirty="0">
                <a:solidFill>
                  <a:srgbClr val="72D4DB"/>
                </a:solidFill>
                <a:latin typeface="+mj-lt"/>
              </a:rPr>
              <a:t> GUI </a:t>
            </a:r>
          </a:p>
          <a:p>
            <a:endParaRPr lang="nb-NO" sz="1400" dirty="0">
              <a:solidFill>
                <a:srgbClr val="72D4DB"/>
              </a:solidFill>
              <a:latin typeface="+mj-lt"/>
            </a:endParaRPr>
          </a:p>
          <a:p>
            <a:endParaRPr lang="nb-NO" sz="1400" dirty="0">
              <a:solidFill>
                <a:srgbClr val="72D4DB"/>
              </a:solidFill>
              <a:latin typeface="+mj-lt"/>
            </a:endParaRPr>
          </a:p>
          <a:p>
            <a:r>
              <a:rPr lang="nb-NO" sz="1400" dirty="0">
                <a:solidFill>
                  <a:srgbClr val="72D4DB"/>
                </a:solidFill>
                <a:latin typeface="+mj-lt"/>
              </a:rPr>
              <a:t>Pexip Log Tools</a:t>
            </a:r>
          </a:p>
          <a:p>
            <a:endParaRPr lang="nb-NO" sz="1400" dirty="0">
              <a:solidFill>
                <a:srgbClr val="72D4DB"/>
              </a:solidFill>
              <a:latin typeface="+mj-lt"/>
            </a:endParaRPr>
          </a:p>
          <a:p>
            <a:endParaRPr lang="nb-NO" sz="1400" dirty="0">
              <a:solidFill>
                <a:srgbClr val="72D4DB"/>
              </a:solidFill>
              <a:latin typeface="+mj-lt"/>
            </a:endParaRPr>
          </a:p>
          <a:p>
            <a:r>
              <a:rPr lang="nb-NO" sz="1400" dirty="0">
                <a:solidFill>
                  <a:srgbClr val="72D4DB"/>
                </a:solidFill>
                <a:latin typeface="+mj-lt"/>
              </a:rPr>
              <a:t>Partner Portal</a:t>
            </a:r>
            <a:endParaRPr lang="en-US" sz="1400" dirty="0">
              <a:solidFill>
                <a:srgbClr val="72D4DB"/>
              </a:solidFill>
            </a:endParaRPr>
          </a:p>
        </p:txBody>
      </p:sp>
    </p:spTree>
    <p:extLst>
      <p:ext uri="{BB962C8B-B14F-4D97-AF65-F5344CB8AC3E}">
        <p14:creationId xmlns:p14="http://schemas.microsoft.com/office/powerpoint/2010/main" val="288712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39"/>
                                        </p:tgtEl>
                                      </p:cBhvr>
                                    </p:animEffect>
                                    <p:animScale>
                                      <p:cBhvr>
                                        <p:cTn id="11" dur="250" autoRev="1" fill="hold"/>
                                        <p:tgtEl>
                                          <p:spTgt spid="39"/>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16"/>
                                        </p:tgtEl>
                                      </p:cBhvr>
                                    </p:animEffect>
                                    <p:animScale>
                                      <p:cBhvr>
                                        <p:cTn id="15" dur="250" autoRev="1" fill="hold"/>
                                        <p:tgtEl>
                                          <p:spTgt spid="16"/>
                                        </p:tgtEl>
                                      </p:cBhvr>
                                      <p:by x="105000" y="105000"/>
                                    </p:animScale>
                                  </p:childTnLst>
                                </p:cTn>
                              </p:par>
                            </p:childTnLst>
                          </p:cTn>
                        </p:par>
                        <p:par>
                          <p:cTn id="16" fill="hold">
                            <p:stCondLst>
                              <p:cond delay="1500"/>
                            </p:stCondLst>
                            <p:childTnLst>
                              <p:par>
                                <p:cTn id="17" presetID="26" presetClass="emph" presetSubtype="0" fill="hold" grpId="0" nodeType="afterEffect">
                                  <p:stCondLst>
                                    <p:cond delay="0"/>
                                  </p:stCondLst>
                                  <p:childTnLst>
                                    <p:animEffect transition="out" filter="fade">
                                      <p:cBhvr>
                                        <p:cTn id="18" dur="500" tmFilter="0, 0; .2, .5; .8, .5; 1, 0"/>
                                        <p:tgtEl>
                                          <p:spTgt spid="17"/>
                                        </p:tgtEl>
                                      </p:cBhvr>
                                    </p:animEffect>
                                    <p:animScale>
                                      <p:cBhvr>
                                        <p:cTn id="19"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9"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ACD4FD-4A02-46A4-B82C-CF5A9DBA481E}"/>
              </a:ext>
            </a:extLst>
          </p:cNvPr>
          <p:cNvSpPr>
            <a:spLocks noGrp="1"/>
          </p:cNvSpPr>
          <p:nvPr>
            <p:ph type="title"/>
          </p:nvPr>
        </p:nvSpPr>
        <p:spPr/>
        <p:txBody>
          <a:bodyPr/>
          <a:lstStyle/>
          <a:p>
            <a:endParaRPr lang="en-GB" dirty="0"/>
          </a:p>
        </p:txBody>
      </p:sp>
      <p:sp>
        <p:nvSpPr>
          <p:cNvPr id="5" name="Slide Number Placeholder 4">
            <a:extLst>
              <a:ext uri="{FF2B5EF4-FFF2-40B4-BE49-F238E27FC236}">
                <a16:creationId xmlns:a16="http://schemas.microsoft.com/office/drawing/2014/main" id="{62F53596-575C-410C-91F0-9B46EAF76D49}"/>
              </a:ext>
            </a:extLst>
          </p:cNvPr>
          <p:cNvSpPr>
            <a:spLocks noGrp="1"/>
          </p:cNvSpPr>
          <p:nvPr>
            <p:ph type="sldNum" sz="quarter" idx="4294967295"/>
          </p:nvPr>
        </p:nvSpPr>
        <p:spPr>
          <a:xfrm>
            <a:off x="9448800" y="6575425"/>
            <a:ext cx="2743200" cy="114300"/>
          </a:xfrm>
        </p:spPr>
        <p:txBody>
          <a:bodyPr/>
          <a:lstStyle/>
          <a:p>
            <a:fld id="{AF82C51F-475B-4DE1-B4BE-74973CDCE049}" type="slidenum">
              <a:rPr lang="nb-NO" smtClean="0"/>
              <a:pPr/>
              <a:t>40</a:t>
            </a:fld>
            <a:endParaRPr lang="nb-NO" dirty="0"/>
          </a:p>
        </p:txBody>
      </p:sp>
      <p:pic>
        <p:nvPicPr>
          <p:cNvPr id="9" name="Picture 8" descr="Graphical user interface, application&#10;&#10;Description automatically generated">
            <a:extLst>
              <a:ext uri="{FF2B5EF4-FFF2-40B4-BE49-F238E27FC236}">
                <a16:creationId xmlns:a16="http://schemas.microsoft.com/office/drawing/2014/main" id="{D6A22BBE-C328-4D79-A5B9-1B5B3B25C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561" y="1066288"/>
            <a:ext cx="6762878" cy="4725423"/>
          </a:xfrm>
          <a:prstGeom prst="rect">
            <a:avLst/>
          </a:prstGeom>
        </p:spPr>
      </p:pic>
      <p:pic>
        <p:nvPicPr>
          <p:cNvPr id="10" name="Graphic 9" descr="Checkmark with solid fill">
            <a:extLst>
              <a:ext uri="{FF2B5EF4-FFF2-40B4-BE49-F238E27FC236}">
                <a16:creationId xmlns:a16="http://schemas.microsoft.com/office/drawing/2014/main" id="{0F3D813E-4303-4745-BF97-07F270DCE4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4924" y="1388113"/>
            <a:ext cx="4511518" cy="4511518"/>
          </a:xfrm>
          <a:prstGeom prst="rect">
            <a:avLst/>
          </a:prstGeom>
        </p:spPr>
      </p:pic>
      <p:sp>
        <p:nvSpPr>
          <p:cNvPr id="2" name="TextBox 1">
            <a:extLst>
              <a:ext uri="{FF2B5EF4-FFF2-40B4-BE49-F238E27FC236}">
                <a16:creationId xmlns:a16="http://schemas.microsoft.com/office/drawing/2014/main" id="{3391DFA8-D564-422B-8DAE-533682F50BC1}"/>
              </a:ext>
            </a:extLst>
          </p:cNvPr>
          <p:cNvSpPr txBox="1"/>
          <p:nvPr/>
        </p:nvSpPr>
        <p:spPr>
          <a:xfrm>
            <a:off x="1036088" y="500660"/>
            <a:ext cx="2804153" cy="2769989"/>
          </a:xfrm>
          <a:prstGeom prst="rect">
            <a:avLst/>
          </a:prstGeom>
          <a:noFill/>
        </p:spPr>
        <p:txBody>
          <a:bodyPr wrap="square" lIns="0" tIns="0" rIns="0" bIns="0" rtlCol="0">
            <a:spAutoFit/>
          </a:bodyPr>
          <a:lstStyle/>
          <a:p>
            <a:pPr algn="l"/>
            <a:r>
              <a:rPr lang="en-GB" dirty="0">
                <a:solidFill>
                  <a:schemeClr val="bg1"/>
                </a:solidFill>
              </a:rPr>
              <a:t>Wow! You done it!</a:t>
            </a:r>
          </a:p>
          <a:p>
            <a:pPr algn="l"/>
            <a:endParaRPr lang="en-GB" dirty="0">
              <a:solidFill>
                <a:schemeClr val="bg1"/>
              </a:solidFill>
            </a:endParaRPr>
          </a:p>
          <a:p>
            <a:pPr algn="l"/>
            <a:endParaRPr lang="en-GB" dirty="0">
              <a:solidFill>
                <a:schemeClr val="bg1"/>
              </a:solidFill>
            </a:endParaRPr>
          </a:p>
          <a:p>
            <a:pPr algn="l"/>
            <a:r>
              <a:rPr lang="en-GB" dirty="0">
                <a:solidFill>
                  <a:schemeClr val="bg1"/>
                </a:solidFill>
              </a:rPr>
              <a:t>Let’s Reflect - </a:t>
            </a:r>
          </a:p>
          <a:p>
            <a:pPr algn="l"/>
            <a:endParaRPr lang="en-GB" dirty="0">
              <a:solidFill>
                <a:schemeClr val="bg1"/>
              </a:solidFill>
            </a:endParaRPr>
          </a:p>
          <a:p>
            <a:pPr algn="l"/>
            <a:r>
              <a:rPr lang="en-GB" dirty="0">
                <a:solidFill>
                  <a:schemeClr val="bg1"/>
                </a:solidFill>
              </a:rPr>
              <a:t>What?</a:t>
            </a:r>
          </a:p>
          <a:p>
            <a:pPr algn="l"/>
            <a:endParaRPr lang="en-GB" dirty="0">
              <a:solidFill>
                <a:schemeClr val="bg1"/>
              </a:solidFill>
            </a:endParaRPr>
          </a:p>
          <a:p>
            <a:pPr algn="l"/>
            <a:r>
              <a:rPr lang="en-GB" dirty="0">
                <a:solidFill>
                  <a:schemeClr val="bg1"/>
                </a:solidFill>
              </a:rPr>
              <a:t>How?</a:t>
            </a:r>
          </a:p>
          <a:p>
            <a:pPr algn="l"/>
            <a:endParaRPr lang="en-GB" dirty="0">
              <a:solidFill>
                <a:schemeClr val="bg1"/>
              </a:solidFill>
            </a:endParaRPr>
          </a:p>
          <a:p>
            <a:pPr algn="l"/>
            <a:r>
              <a:rPr lang="en-GB" dirty="0">
                <a:solidFill>
                  <a:schemeClr val="bg1"/>
                </a:solidFill>
              </a:rPr>
              <a:t>Why?</a:t>
            </a:r>
          </a:p>
        </p:txBody>
      </p:sp>
      <p:pic>
        <p:nvPicPr>
          <p:cNvPr id="4" name="Picture 3" descr="A picture containing shape&#10;&#10;Description automatically generated">
            <a:extLst>
              <a:ext uri="{FF2B5EF4-FFF2-40B4-BE49-F238E27FC236}">
                <a16:creationId xmlns:a16="http://schemas.microsoft.com/office/drawing/2014/main" id="{A8B72723-6ADD-41CC-B709-E0674860DF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386" y="2124080"/>
            <a:ext cx="2442002" cy="2444444"/>
          </a:xfrm>
          <a:prstGeom prst="rect">
            <a:avLst/>
          </a:prstGeom>
        </p:spPr>
      </p:pic>
    </p:spTree>
    <p:extLst>
      <p:ext uri="{BB962C8B-B14F-4D97-AF65-F5344CB8AC3E}">
        <p14:creationId xmlns:p14="http://schemas.microsoft.com/office/powerpoint/2010/main" val="852034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shape&#10;&#10;Description automatically generated">
            <a:extLst>
              <a:ext uri="{FF2B5EF4-FFF2-40B4-BE49-F238E27FC236}">
                <a16:creationId xmlns:a16="http://schemas.microsoft.com/office/drawing/2014/main" id="{796E5F21-CE0F-4D28-8EDC-751264053F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9810" y="5090044"/>
            <a:ext cx="1766190" cy="1767956"/>
          </a:xfrm>
          <a:prstGeom prst="rect">
            <a:avLst/>
          </a:prstGeom>
        </p:spPr>
      </p:pic>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1" name="think-cell Slide" r:id="rId5" imgW="631" imgH="631" progId="TCLayout.ActiveDocument.1">
                  <p:embed/>
                </p:oleObj>
              </mc:Choice>
              <mc:Fallback>
                <p:oleObj name="think-cell Slide" r:id="rId5"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79778854-8EE7-4A45-8FF7-3F49E592B692}"/>
              </a:ext>
            </a:extLst>
          </p:cNvPr>
          <p:cNvSpPr>
            <a:spLocks noGrp="1"/>
          </p:cNvSpPr>
          <p:nvPr>
            <p:ph type="body" sz="quarter" idx="11"/>
          </p:nvPr>
        </p:nvSpPr>
        <p:spPr>
          <a:xfrm>
            <a:off x="6554054" y="302592"/>
            <a:ext cx="4833184" cy="553998"/>
          </a:xfrm>
        </p:spPr>
        <p:txBody>
          <a:bodyPr/>
          <a:lstStyle/>
          <a:p>
            <a:r>
              <a:rPr lang="en-GB" sz="3600" dirty="0"/>
              <a:t>Theory &amp; Assessment</a:t>
            </a:r>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a:xfrm>
            <a:off x="457150" y="302592"/>
            <a:ext cx="5638850" cy="1084912"/>
          </a:xfrm>
        </p:spPr>
        <p:txBody>
          <a:bodyPr/>
          <a:lstStyle/>
          <a:p>
            <a:r>
              <a:rPr lang="en-US" sz="4250" dirty="0"/>
              <a:t>Agenda overview</a:t>
            </a:r>
            <a:br>
              <a:rPr lang="en-US" sz="2800" dirty="0"/>
            </a:br>
            <a:r>
              <a:rPr lang="en-US" sz="2800" dirty="0"/>
              <a:t> </a:t>
            </a:r>
            <a:r>
              <a:rPr lang="en-US" sz="2400" dirty="0"/>
              <a:t>- eLearning, Clinic &amp; Assessment</a:t>
            </a:r>
            <a:endParaRPr lang="en-US" sz="2800" dirty="0"/>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41</a:t>
            </a:fld>
            <a:endParaRPr lang="nb-NO" dirty="0"/>
          </a:p>
        </p:txBody>
      </p:sp>
      <p:sp>
        <p:nvSpPr>
          <p:cNvPr id="2" name="Content Placeholder 1">
            <a:extLst>
              <a:ext uri="{FF2B5EF4-FFF2-40B4-BE49-F238E27FC236}">
                <a16:creationId xmlns:a16="http://schemas.microsoft.com/office/drawing/2014/main" id="{EAC07F94-77E0-4907-A69B-0E51D26D27C6}"/>
              </a:ext>
            </a:extLst>
          </p:cNvPr>
          <p:cNvSpPr>
            <a:spLocks noGrp="1"/>
          </p:cNvSpPr>
          <p:nvPr>
            <p:ph type="body" sz="quarter" idx="14"/>
          </p:nvPr>
        </p:nvSpPr>
        <p:spPr>
          <a:xfrm>
            <a:off x="376657" y="1786825"/>
            <a:ext cx="4483281" cy="4221669"/>
          </a:xfrm>
        </p:spPr>
        <p:txBody>
          <a:bodyPr/>
          <a:lstStyle/>
          <a:p>
            <a:r>
              <a:rPr lang="en-US" dirty="0"/>
              <a:t>   eLearning Modules:</a:t>
            </a:r>
          </a:p>
          <a:p>
            <a:pPr marL="179388" lvl="1" indent="0">
              <a:buNone/>
            </a:pPr>
            <a:r>
              <a:rPr lang="en-US" dirty="0">
                <a:solidFill>
                  <a:srgbClr val="72D4DB"/>
                </a:solidFill>
              </a:rPr>
              <a:t>One Touch Join </a:t>
            </a:r>
          </a:p>
          <a:p>
            <a:pPr marL="179388" lvl="1" indent="0">
              <a:buNone/>
            </a:pPr>
            <a:r>
              <a:rPr lang="en-US" dirty="0">
                <a:solidFill>
                  <a:srgbClr val="72D4DB"/>
                </a:solidFill>
              </a:rPr>
              <a:t>On-line module</a:t>
            </a:r>
          </a:p>
          <a:p>
            <a:pPr marL="179388" lvl="1" indent="0">
              <a:buNone/>
            </a:pPr>
            <a:r>
              <a:rPr lang="en-US" dirty="0">
                <a:solidFill>
                  <a:srgbClr val="72D4DB"/>
                </a:solidFill>
              </a:rPr>
              <a:t>– approx. 2 hours</a:t>
            </a:r>
          </a:p>
          <a:p>
            <a:pPr marL="179388" lvl="1" indent="0">
              <a:buNone/>
            </a:pPr>
            <a:endParaRPr lang="en-US" b="1" dirty="0">
              <a:solidFill>
                <a:srgbClr val="72D4DB"/>
              </a:solidFill>
            </a:endParaRPr>
          </a:p>
          <a:p>
            <a:pPr marL="179388" lvl="1" indent="0">
              <a:buNone/>
            </a:pPr>
            <a:r>
              <a:rPr lang="en-US" b="1" dirty="0">
                <a:solidFill>
                  <a:schemeClr val="bg1"/>
                </a:solidFill>
              </a:rPr>
              <a:t>Clinic:</a:t>
            </a:r>
          </a:p>
          <a:p>
            <a:pPr marL="179388" lvl="1" indent="0">
              <a:buNone/>
            </a:pPr>
            <a:r>
              <a:rPr lang="en-US" b="0" i="0" dirty="0">
                <a:solidFill>
                  <a:srgbClr val="72D4DB"/>
                </a:solidFill>
                <a:effectLst/>
              </a:rPr>
              <a:t>Live, virtual forum to discuss items from the </a:t>
            </a:r>
            <a:r>
              <a:rPr lang="en-US" dirty="0">
                <a:solidFill>
                  <a:srgbClr val="72D4DB"/>
                </a:solidFill>
              </a:rPr>
              <a:t>course and cover some more theory behind installing and configuring Infinity.</a:t>
            </a:r>
            <a:endParaRPr lang="en-GB" dirty="0">
              <a:solidFill>
                <a:srgbClr val="72D4DB"/>
              </a:solidFill>
            </a:endParaRPr>
          </a:p>
          <a:p>
            <a:pPr marL="179388" lvl="1" indent="0">
              <a:buNone/>
            </a:pPr>
            <a:r>
              <a:rPr lang="en-GB" dirty="0">
                <a:solidFill>
                  <a:srgbClr val="72D4DB"/>
                </a:solidFill>
              </a:rPr>
              <a:t>– ½ Day </a:t>
            </a:r>
          </a:p>
          <a:p>
            <a:pPr marL="179388" lvl="1" indent="0">
              <a:buNone/>
            </a:pPr>
            <a:endParaRPr lang="en-US" b="1" dirty="0">
              <a:solidFill>
                <a:srgbClr val="72D4DB"/>
              </a:solidFill>
            </a:endParaRPr>
          </a:p>
          <a:p>
            <a:pPr marL="179388" lvl="1" indent="0">
              <a:buNone/>
            </a:pPr>
            <a:r>
              <a:rPr lang="en-US" b="1" dirty="0">
                <a:solidFill>
                  <a:schemeClr val="bg1"/>
                </a:solidFill>
              </a:rPr>
              <a:t>Final Assessment:</a:t>
            </a:r>
          </a:p>
          <a:p>
            <a:pPr marL="179388" lvl="1" indent="0">
              <a:buNone/>
            </a:pPr>
            <a:r>
              <a:rPr lang="en-US" b="0" i="0" dirty="0">
                <a:solidFill>
                  <a:srgbClr val="72D4DB"/>
                </a:solidFill>
                <a:effectLst/>
              </a:rPr>
              <a:t>A series of o</a:t>
            </a:r>
            <a:r>
              <a:rPr lang="en-US" dirty="0">
                <a:solidFill>
                  <a:srgbClr val="72D4DB"/>
                </a:solidFill>
              </a:rPr>
              <a:t>n-line, self-paced </a:t>
            </a:r>
            <a:r>
              <a:rPr lang="en-US" b="0" i="0" dirty="0">
                <a:solidFill>
                  <a:srgbClr val="72D4DB"/>
                </a:solidFill>
                <a:effectLst/>
              </a:rPr>
              <a:t>quizzes to ensure understanding and that your learning objectives have been met</a:t>
            </a:r>
          </a:p>
          <a:p>
            <a:pPr marL="179388" lvl="1" indent="0">
              <a:buNone/>
            </a:pPr>
            <a:r>
              <a:rPr lang="en-US" dirty="0">
                <a:solidFill>
                  <a:srgbClr val="72D4DB"/>
                </a:solidFill>
              </a:rPr>
              <a:t>- approx. 2 hours</a:t>
            </a:r>
            <a:endParaRPr lang="en-US" b="1" dirty="0">
              <a:solidFill>
                <a:srgbClr val="72D4DB"/>
              </a:solidFill>
            </a:endParaRPr>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type="body" sz="quarter" idx="26"/>
          </p:nvPr>
        </p:nvSpPr>
        <p:spPr/>
        <p:txBody>
          <a:bodyPr/>
          <a:lstStyle/>
          <a:p>
            <a:pPr marL="0" indent="0">
              <a:buNone/>
            </a:pPr>
            <a:endParaRPr lang="en-US" b="1" dirty="0">
              <a:solidFill>
                <a:srgbClr val="72D4DB"/>
              </a:solidFill>
            </a:endParaRPr>
          </a:p>
          <a:p>
            <a:endParaRPr lang="en-GB" dirty="0"/>
          </a:p>
        </p:txBody>
      </p:sp>
      <p:pic>
        <p:nvPicPr>
          <p:cNvPr id="9" name="Picture 8">
            <a:extLst>
              <a:ext uri="{FF2B5EF4-FFF2-40B4-BE49-F238E27FC236}">
                <a16:creationId xmlns:a16="http://schemas.microsoft.com/office/drawing/2014/main" id="{97929356-53AB-4B73-8648-6AC0E12C4F1F}"/>
              </a:ext>
            </a:extLst>
          </p:cNvPr>
          <p:cNvPicPr>
            <a:picLocks noChangeAspect="1"/>
          </p:cNvPicPr>
          <p:nvPr/>
        </p:nvPicPr>
        <p:blipFill>
          <a:blip r:embed="rId7"/>
          <a:stretch>
            <a:fillRect/>
          </a:stretch>
        </p:blipFill>
        <p:spPr>
          <a:xfrm>
            <a:off x="9163273" y="2599620"/>
            <a:ext cx="2623899" cy="174259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16439B9D-3DF0-42EA-8B32-27136D6329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3273" y="1131443"/>
            <a:ext cx="2623899" cy="1310764"/>
          </a:xfrm>
          <a:prstGeom prst="rect">
            <a:avLst/>
          </a:prstGeom>
        </p:spPr>
      </p:pic>
      <p:pic>
        <p:nvPicPr>
          <p:cNvPr id="12" name="Picture 11">
            <a:extLst>
              <a:ext uri="{FF2B5EF4-FFF2-40B4-BE49-F238E27FC236}">
                <a16:creationId xmlns:a16="http://schemas.microsoft.com/office/drawing/2014/main" id="{CDD52EC4-0F5C-4FA4-B43E-FF5FFA8E8FF1}"/>
              </a:ext>
            </a:extLst>
          </p:cNvPr>
          <p:cNvPicPr>
            <a:picLocks noChangeAspect="1"/>
          </p:cNvPicPr>
          <p:nvPr/>
        </p:nvPicPr>
        <p:blipFill>
          <a:blip r:embed="rId9"/>
          <a:stretch>
            <a:fillRect/>
          </a:stretch>
        </p:blipFill>
        <p:spPr>
          <a:xfrm>
            <a:off x="9056696" y="4415793"/>
            <a:ext cx="2912880" cy="2085579"/>
          </a:xfrm>
          <a:prstGeom prst="rect">
            <a:avLst/>
          </a:prstGeom>
        </p:spPr>
      </p:pic>
      <p:pic>
        <p:nvPicPr>
          <p:cNvPr id="13" name="Graphic 12" descr="Checkmark with solid fill">
            <a:extLst>
              <a:ext uri="{FF2B5EF4-FFF2-40B4-BE49-F238E27FC236}">
                <a16:creationId xmlns:a16="http://schemas.microsoft.com/office/drawing/2014/main" id="{AF09AA7C-E3C9-45A4-BFC6-3D2A4FC559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454" y="616656"/>
            <a:ext cx="4511518" cy="4511518"/>
          </a:xfrm>
          <a:prstGeom prst="rect">
            <a:avLst/>
          </a:prstGeom>
        </p:spPr>
      </p:pic>
    </p:spTree>
    <p:extLst>
      <p:ext uri="{BB962C8B-B14F-4D97-AF65-F5344CB8AC3E}">
        <p14:creationId xmlns:p14="http://schemas.microsoft.com/office/powerpoint/2010/main" val="1745056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DA3F7F4-C3EB-4ED8-8592-144AC208494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600" r="5600"/>
          <a:stretch/>
        </p:blipFill>
        <p:spPr>
          <a:xfrm>
            <a:off x="6096000" y="10"/>
            <a:ext cx="6096000" cy="6857990"/>
          </a:xfrm>
          <a:noFill/>
        </p:spPr>
      </p:pic>
      <p:sp>
        <p:nvSpPr>
          <p:cNvPr id="3" name="Title 2">
            <a:extLst>
              <a:ext uri="{FF2B5EF4-FFF2-40B4-BE49-F238E27FC236}">
                <a16:creationId xmlns:a16="http://schemas.microsoft.com/office/drawing/2014/main" id="{4D5A574D-A724-41E8-9FD7-8DF54D132E8F}"/>
              </a:ext>
            </a:extLst>
          </p:cNvPr>
          <p:cNvSpPr>
            <a:spLocks noGrp="1"/>
          </p:cNvSpPr>
          <p:nvPr>
            <p:ph type="title"/>
          </p:nvPr>
        </p:nvSpPr>
        <p:spPr>
          <a:xfrm>
            <a:off x="457150" y="2345256"/>
            <a:ext cx="4795888" cy="1308307"/>
          </a:xfrm>
        </p:spPr>
        <p:txBody>
          <a:bodyPr wrap="square" anchor="t">
            <a:normAutofit/>
          </a:bodyPr>
          <a:lstStyle/>
          <a:p>
            <a:r>
              <a:rPr lang="en-GB"/>
              <a:t>Home-time!</a:t>
            </a:r>
            <a:endParaRPr lang="en-GB" dirty="0"/>
          </a:p>
        </p:txBody>
      </p:sp>
      <p:sp>
        <p:nvSpPr>
          <p:cNvPr id="10" name="Text Placeholder 3">
            <a:extLst>
              <a:ext uri="{FF2B5EF4-FFF2-40B4-BE49-F238E27FC236}">
                <a16:creationId xmlns:a16="http://schemas.microsoft.com/office/drawing/2014/main" id="{95582935-3B7C-4C29-8EF3-9857728709DF}"/>
              </a:ext>
            </a:extLst>
          </p:cNvPr>
          <p:cNvSpPr>
            <a:spLocks noGrp="1"/>
          </p:cNvSpPr>
          <p:nvPr>
            <p:ph type="body" sz="quarter" idx="12"/>
          </p:nvPr>
        </p:nvSpPr>
        <p:spPr>
          <a:xfrm>
            <a:off x="457149" y="3871467"/>
            <a:ext cx="6413019" cy="2000548"/>
          </a:xfrm>
        </p:spPr>
        <p:txBody>
          <a:bodyPr/>
          <a:lstStyle/>
          <a:p>
            <a:r>
              <a:rPr lang="en-US" dirty="0"/>
              <a:t>Well done, you have now successfully completed all course objectives</a:t>
            </a:r>
          </a:p>
          <a:p>
            <a:r>
              <a:rPr lang="en-GB" sz="1400" b="0" i="0" dirty="0">
                <a:solidFill>
                  <a:srgbClr val="02A96D"/>
                </a:solidFill>
                <a:effectLst/>
                <a:latin typeface="Helvetica Neue"/>
              </a:rPr>
              <a:t>Configure Pexip Management Nodes and Pexip Conferencing Nodes</a:t>
            </a:r>
          </a:p>
          <a:p>
            <a:r>
              <a:rPr lang="en-GB" sz="1400" b="0" i="0" dirty="0">
                <a:solidFill>
                  <a:srgbClr val="02A96D"/>
                </a:solidFill>
                <a:effectLst/>
                <a:latin typeface="Helvetica Neue"/>
              </a:rPr>
              <a:t>Demonstrate product use and administrator tasks </a:t>
            </a:r>
          </a:p>
          <a:p>
            <a:r>
              <a:rPr lang="en-US" sz="1400" dirty="0">
                <a:solidFill>
                  <a:srgbClr val="02A96D"/>
                </a:solidFill>
              </a:rPr>
              <a:t>Identify integration capabilities in Pexip solutions</a:t>
            </a:r>
          </a:p>
          <a:p>
            <a:r>
              <a:rPr lang="en-GB" sz="1400" dirty="0">
                <a:solidFill>
                  <a:srgbClr val="02A96D"/>
                </a:solidFill>
              </a:rPr>
              <a:t>Identify the communication technologies supported by Pexip Infinity</a:t>
            </a:r>
          </a:p>
          <a:p>
            <a:endParaRPr lang="en-US" dirty="0">
              <a:solidFill>
                <a:srgbClr val="02A96D"/>
              </a:solidFill>
            </a:endParaRPr>
          </a:p>
          <a:p>
            <a:endParaRPr lang="en-US" dirty="0"/>
          </a:p>
        </p:txBody>
      </p:sp>
      <p:sp>
        <p:nvSpPr>
          <p:cNvPr id="6" name="Title 2">
            <a:extLst>
              <a:ext uri="{FF2B5EF4-FFF2-40B4-BE49-F238E27FC236}">
                <a16:creationId xmlns:a16="http://schemas.microsoft.com/office/drawing/2014/main" id="{2AE83EB3-57CF-4327-A48D-D03A81A01B1E}"/>
              </a:ext>
            </a:extLst>
          </p:cNvPr>
          <p:cNvSpPr txBox="1">
            <a:spLocks/>
          </p:cNvSpPr>
          <p:nvPr/>
        </p:nvSpPr>
        <p:spPr>
          <a:xfrm>
            <a:off x="6938963" y="4871741"/>
            <a:ext cx="4795888" cy="1308307"/>
          </a:xfrm>
          <a:prstGeom prst="rect">
            <a:avLst/>
          </a:prstGeom>
        </p:spPr>
        <p:txBody>
          <a:bodyPr vert="horz" wrap="square" lIns="0" tIns="0" rIns="0" bIns="0" rtlCol="0" anchor="t" anchorCtr="0">
            <a:normAutofit/>
          </a:bodyPr>
          <a:lstStyle>
            <a:lvl1pPr algn="l" defTabSz="914446" rtl="0" eaLnBrk="1" latinLnBrk="0" hangingPunct="1">
              <a:lnSpc>
                <a:spcPct val="100000"/>
              </a:lnSpc>
              <a:spcBef>
                <a:spcPct val="0"/>
              </a:spcBef>
              <a:buNone/>
              <a:defRPr sz="4251" kern="1200">
                <a:solidFill>
                  <a:srgbClr val="092036"/>
                </a:solidFill>
                <a:latin typeface="+mj-lt"/>
                <a:ea typeface="+mj-ea"/>
                <a:cs typeface="+mj-cs"/>
              </a:defRPr>
            </a:lvl1pPr>
          </a:lstStyle>
          <a:p>
            <a:r>
              <a:rPr lang="en-GB" sz="3200" dirty="0">
                <a:solidFill>
                  <a:srgbClr val="02A96D"/>
                </a:solidFill>
              </a:rPr>
              <a:t>Knowledge Empowers</a:t>
            </a:r>
          </a:p>
        </p:txBody>
      </p:sp>
    </p:spTree>
    <p:extLst>
      <p:ext uri="{BB962C8B-B14F-4D97-AF65-F5344CB8AC3E}">
        <p14:creationId xmlns:p14="http://schemas.microsoft.com/office/powerpoint/2010/main" val="1389753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6E63AD4-6A8C-47B2-B9DF-2A00D770AEF8}"/>
              </a:ext>
            </a:extLst>
          </p:cNvPr>
          <p:cNvSpPr>
            <a:spLocks noGrp="1"/>
          </p:cNvSpPr>
          <p:nvPr>
            <p:ph type="title"/>
          </p:nvPr>
        </p:nvSpPr>
        <p:spPr>
          <a:xfrm>
            <a:off x="3840241" y="3025714"/>
            <a:ext cx="4511518" cy="654153"/>
          </a:xfrm>
        </p:spPr>
        <p:txBody>
          <a:bodyPr/>
          <a:lstStyle/>
          <a:p>
            <a:r>
              <a:rPr lang="en-GB" dirty="0"/>
              <a:t>Takeaways</a:t>
            </a:r>
          </a:p>
        </p:txBody>
      </p:sp>
      <p:sp>
        <p:nvSpPr>
          <p:cNvPr id="12" name="Slide Number Placeholder 11">
            <a:extLst>
              <a:ext uri="{FF2B5EF4-FFF2-40B4-BE49-F238E27FC236}">
                <a16:creationId xmlns:a16="http://schemas.microsoft.com/office/drawing/2014/main" id="{C7449378-A325-4528-A9D3-652AD8CC902B}"/>
              </a:ext>
            </a:extLst>
          </p:cNvPr>
          <p:cNvSpPr>
            <a:spLocks noGrp="1"/>
          </p:cNvSpPr>
          <p:nvPr>
            <p:ph type="sldNum" sz="quarter" idx="4294967295"/>
          </p:nvPr>
        </p:nvSpPr>
        <p:spPr>
          <a:xfrm>
            <a:off x="9448800" y="6575425"/>
            <a:ext cx="2743200" cy="114300"/>
          </a:xfrm>
        </p:spPr>
        <p:txBody>
          <a:bodyPr/>
          <a:lstStyle/>
          <a:p>
            <a:fld id="{AF82C51F-475B-4DE1-B4BE-74973CDCE049}" type="slidenum">
              <a:rPr lang="nb-NO" smtClean="0"/>
              <a:pPr/>
              <a:t>43</a:t>
            </a:fld>
            <a:endParaRPr lang="nb-NO" dirty="0"/>
          </a:p>
        </p:txBody>
      </p:sp>
    </p:spTree>
    <p:extLst>
      <p:ext uri="{BB962C8B-B14F-4D97-AF65-F5344CB8AC3E}">
        <p14:creationId xmlns:p14="http://schemas.microsoft.com/office/powerpoint/2010/main" val="166924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41C0-FCE4-4429-B414-6A7E9BE05780}"/>
              </a:ext>
            </a:extLst>
          </p:cNvPr>
          <p:cNvSpPr>
            <a:spLocks noGrp="1"/>
          </p:cNvSpPr>
          <p:nvPr>
            <p:ph type="title"/>
          </p:nvPr>
        </p:nvSpPr>
        <p:spPr>
          <a:xfrm>
            <a:off x="457150" y="302592"/>
            <a:ext cx="11277650" cy="654153"/>
          </a:xfrm>
        </p:spPr>
        <p:txBody>
          <a:bodyPr/>
          <a:lstStyle/>
          <a:p>
            <a:r>
              <a:rPr lang="en-GB" dirty="0"/>
              <a:t>Docs.Pexip.com</a:t>
            </a:r>
          </a:p>
        </p:txBody>
      </p:sp>
      <p:sp>
        <p:nvSpPr>
          <p:cNvPr id="3" name="Date Placeholder 2">
            <a:extLst>
              <a:ext uri="{FF2B5EF4-FFF2-40B4-BE49-F238E27FC236}">
                <a16:creationId xmlns:a16="http://schemas.microsoft.com/office/drawing/2014/main" id="{9E981738-AAF2-405E-B479-ACE8ADBFD30D}"/>
              </a:ext>
            </a:extLst>
          </p:cNvPr>
          <p:cNvSpPr>
            <a:spLocks noGrp="1"/>
          </p:cNvSpPr>
          <p:nvPr>
            <p:ph type="dt" sz="half" idx="10"/>
          </p:nvPr>
        </p:nvSpPr>
        <p:spPr/>
        <p:txBody>
          <a:bodyPr/>
          <a:lstStyle/>
          <a:p>
            <a:r>
              <a:rPr lang="en-US" noProof="0"/>
              <a:t>17 March, 2022</a:t>
            </a:r>
            <a:endParaRPr lang="en-GB" noProof="0" dirty="0"/>
          </a:p>
        </p:txBody>
      </p:sp>
      <p:sp>
        <p:nvSpPr>
          <p:cNvPr id="4" name="Footer Placeholder 3">
            <a:extLst>
              <a:ext uri="{FF2B5EF4-FFF2-40B4-BE49-F238E27FC236}">
                <a16:creationId xmlns:a16="http://schemas.microsoft.com/office/drawing/2014/main" id="{08869E85-CB2E-44A4-8B8B-8EAFCBF3C80C}"/>
              </a:ext>
            </a:extLst>
          </p:cNvPr>
          <p:cNvSpPr>
            <a:spLocks noGrp="1"/>
          </p:cNvSpPr>
          <p:nvPr>
            <p:ph type="ftr" sz="quarter" idx="11"/>
          </p:nvPr>
        </p:nvSpPr>
        <p:spPr/>
        <p:txBody>
          <a:bodyPr/>
          <a:lstStyle/>
          <a:p>
            <a:r>
              <a:rPr lang="en-GB" noProof="0"/>
              <a:t>©2022 Pexip® AS. All Rights Reserved</a:t>
            </a:r>
            <a:endParaRPr lang="en-GB" noProof="0" dirty="0"/>
          </a:p>
        </p:txBody>
      </p:sp>
      <p:sp>
        <p:nvSpPr>
          <p:cNvPr id="5" name="Slide Number Placeholder 4">
            <a:extLst>
              <a:ext uri="{FF2B5EF4-FFF2-40B4-BE49-F238E27FC236}">
                <a16:creationId xmlns:a16="http://schemas.microsoft.com/office/drawing/2014/main" id="{3AAA9CFE-4C66-40C6-9FD1-1D7034A12A3F}"/>
              </a:ext>
            </a:extLst>
          </p:cNvPr>
          <p:cNvSpPr>
            <a:spLocks noGrp="1"/>
          </p:cNvSpPr>
          <p:nvPr>
            <p:ph type="sldNum" sz="quarter" idx="12"/>
          </p:nvPr>
        </p:nvSpPr>
        <p:spPr/>
        <p:txBody>
          <a:bodyPr/>
          <a:lstStyle/>
          <a:p>
            <a:fld id="{AF82C51F-475B-4DE1-B4BE-74973CDCE049}" type="slidenum">
              <a:rPr lang="en-GB" noProof="0" smtClean="0"/>
              <a:pPr/>
              <a:t>44</a:t>
            </a:fld>
            <a:endParaRPr lang="en-GB" noProof="0" dirty="0"/>
          </a:p>
        </p:txBody>
      </p:sp>
      <p:sp>
        <p:nvSpPr>
          <p:cNvPr id="7" name="TextBox 6">
            <a:extLst>
              <a:ext uri="{FF2B5EF4-FFF2-40B4-BE49-F238E27FC236}">
                <a16:creationId xmlns:a16="http://schemas.microsoft.com/office/drawing/2014/main" id="{A093F202-978E-4F83-B585-81DEAF5B123B}"/>
              </a:ext>
            </a:extLst>
          </p:cNvPr>
          <p:cNvSpPr txBox="1"/>
          <p:nvPr/>
        </p:nvSpPr>
        <p:spPr>
          <a:xfrm>
            <a:off x="2265028" y="1158508"/>
            <a:ext cx="6533943" cy="369332"/>
          </a:xfrm>
          <a:prstGeom prst="rect">
            <a:avLst/>
          </a:prstGeom>
          <a:noFill/>
        </p:spPr>
        <p:txBody>
          <a:bodyPr wrap="square">
            <a:spAutoFit/>
          </a:bodyPr>
          <a:lstStyle/>
          <a:p>
            <a:r>
              <a:rPr lang="en-GB" dirty="0"/>
              <a:t>https://docs.pexip.com/admin/download_pdf.htm#admin</a:t>
            </a:r>
          </a:p>
        </p:txBody>
      </p:sp>
      <p:pic>
        <p:nvPicPr>
          <p:cNvPr id="9" name="Picture 8">
            <a:extLst>
              <a:ext uri="{FF2B5EF4-FFF2-40B4-BE49-F238E27FC236}">
                <a16:creationId xmlns:a16="http://schemas.microsoft.com/office/drawing/2014/main" id="{F0B2213B-D156-4807-BB34-3B119B70FF8A}"/>
              </a:ext>
            </a:extLst>
          </p:cNvPr>
          <p:cNvPicPr>
            <a:picLocks noChangeAspect="1"/>
          </p:cNvPicPr>
          <p:nvPr/>
        </p:nvPicPr>
        <p:blipFill>
          <a:blip r:embed="rId2"/>
          <a:stretch>
            <a:fillRect/>
          </a:stretch>
        </p:blipFill>
        <p:spPr>
          <a:xfrm>
            <a:off x="914349" y="1729603"/>
            <a:ext cx="9772072" cy="4776552"/>
          </a:xfrm>
          <a:prstGeom prst="rect">
            <a:avLst/>
          </a:prstGeom>
        </p:spPr>
      </p:pic>
    </p:spTree>
    <p:extLst>
      <p:ext uri="{BB962C8B-B14F-4D97-AF65-F5344CB8AC3E}">
        <p14:creationId xmlns:p14="http://schemas.microsoft.com/office/powerpoint/2010/main" val="492430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B442-D5CF-FC42-9FAE-83AE17311F55}"/>
              </a:ext>
            </a:extLst>
          </p:cNvPr>
          <p:cNvSpPr>
            <a:spLocks noGrp="1"/>
          </p:cNvSpPr>
          <p:nvPr>
            <p:ph type="title"/>
          </p:nvPr>
        </p:nvSpPr>
        <p:spPr>
          <a:xfrm>
            <a:off x="335532" y="1277876"/>
            <a:ext cx="5356070" cy="615553"/>
          </a:xfrm>
        </p:spPr>
        <p:txBody>
          <a:bodyPr/>
          <a:lstStyle/>
          <a:p>
            <a:r>
              <a:rPr lang="en-GB" sz="4000" dirty="0"/>
              <a:t>Next Steps</a:t>
            </a:r>
            <a:endParaRPr lang="en-NO" sz="4000" dirty="0"/>
          </a:p>
        </p:txBody>
      </p:sp>
      <p:sp>
        <p:nvSpPr>
          <p:cNvPr id="4" name="Text Placeholder 3">
            <a:extLst>
              <a:ext uri="{FF2B5EF4-FFF2-40B4-BE49-F238E27FC236}">
                <a16:creationId xmlns:a16="http://schemas.microsoft.com/office/drawing/2014/main" id="{967969E1-BD4A-814A-9050-42B7A9855F66}"/>
              </a:ext>
            </a:extLst>
          </p:cNvPr>
          <p:cNvSpPr>
            <a:spLocks noGrp="1"/>
          </p:cNvSpPr>
          <p:nvPr>
            <p:ph type="body" sz="quarter" idx="12"/>
          </p:nvPr>
        </p:nvSpPr>
        <p:spPr>
          <a:xfrm>
            <a:off x="260727" y="2587729"/>
            <a:ext cx="4802238" cy="3780522"/>
          </a:xfrm>
        </p:spPr>
        <p:txBody>
          <a:bodyPr/>
          <a:lstStyle/>
          <a:p>
            <a:r>
              <a:rPr lang="nb-NO" dirty="0"/>
              <a:t>Live Virtual </a:t>
            </a:r>
            <a:r>
              <a:rPr lang="nb-NO" dirty="0" err="1"/>
              <a:t>Clinics</a:t>
            </a:r>
            <a:r>
              <a:rPr lang="nb-NO" dirty="0"/>
              <a:t> (</a:t>
            </a:r>
            <a:r>
              <a:rPr lang="nb-NO" dirty="0" err="1"/>
              <a:t>optional</a:t>
            </a:r>
            <a:r>
              <a:rPr lang="nb-NO" dirty="0"/>
              <a:t>) – 4 </a:t>
            </a:r>
            <a:r>
              <a:rPr lang="nb-NO" dirty="0" err="1"/>
              <a:t>hours</a:t>
            </a:r>
            <a:endParaRPr lang="nb-NO" dirty="0"/>
          </a:p>
          <a:p>
            <a:endParaRPr lang="nb-NO" dirty="0"/>
          </a:p>
          <a:p>
            <a:endParaRPr lang="nb-NO" dirty="0"/>
          </a:p>
          <a:p>
            <a:endParaRPr lang="nb-NO" dirty="0"/>
          </a:p>
          <a:p>
            <a:endParaRPr lang="nb-NO" dirty="0"/>
          </a:p>
          <a:p>
            <a:endParaRPr lang="nb-NO" dirty="0"/>
          </a:p>
          <a:p>
            <a:endParaRPr lang="nb-NO" dirty="0"/>
          </a:p>
          <a:p>
            <a:endParaRPr lang="nb-NO" dirty="0"/>
          </a:p>
          <a:p>
            <a:endParaRPr lang="nb-NO" dirty="0"/>
          </a:p>
          <a:p>
            <a:endParaRPr lang="nb-NO" dirty="0"/>
          </a:p>
          <a:p>
            <a:r>
              <a:rPr lang="nb-NO" dirty="0"/>
              <a:t>Final </a:t>
            </a:r>
            <a:r>
              <a:rPr lang="nb-NO" dirty="0" err="1"/>
              <a:t>Assessment</a:t>
            </a:r>
            <a:r>
              <a:rPr lang="nb-NO" dirty="0"/>
              <a:t> – LMS</a:t>
            </a:r>
          </a:p>
          <a:p>
            <a:endParaRPr lang="nb-NO" dirty="0"/>
          </a:p>
          <a:p>
            <a:endParaRPr lang="nb-NO" dirty="0"/>
          </a:p>
          <a:p>
            <a:endParaRPr lang="nb-NO" dirty="0"/>
          </a:p>
        </p:txBody>
      </p:sp>
      <p:pic>
        <p:nvPicPr>
          <p:cNvPr id="8" name="Picture Placeholder 7" descr="Letter&#10;&#10;Description automatically generated">
            <a:extLst>
              <a:ext uri="{FF2B5EF4-FFF2-40B4-BE49-F238E27FC236}">
                <a16:creationId xmlns:a16="http://schemas.microsoft.com/office/drawing/2014/main" id="{22FA0455-1BA4-41A9-A617-2641DFFFD26F}"/>
              </a:ext>
            </a:extLst>
          </p:cNvPr>
          <p:cNvPicPr>
            <a:picLocks noGrp="1" noChangeAspect="1"/>
          </p:cNvPicPr>
          <p:nvPr>
            <p:ph type="pic" sz="quarter" idx="11"/>
          </p:nvPr>
        </p:nvPicPr>
        <p:blipFill rotWithShape="1">
          <a:blip r:embed="rId2">
            <a:clrChange>
              <a:clrFrom>
                <a:srgbClr val="F7F7F7"/>
              </a:clrFrom>
              <a:clrTo>
                <a:srgbClr val="F7F7F7">
                  <a:alpha val="0"/>
                </a:srgbClr>
              </a:clrTo>
            </a:clrChange>
            <a:alphaModFix/>
            <a:extLst>
              <a:ext uri="{28A0092B-C50C-407E-A947-70E740481C1C}">
                <a14:useLocalDpi xmlns:a14="http://schemas.microsoft.com/office/drawing/2010/main" val="0"/>
              </a:ext>
            </a:extLst>
          </a:blip>
          <a:srcRect l="9207" t="16717" r="35176" b="5905"/>
          <a:stretch/>
        </p:blipFill>
        <p:spPr>
          <a:xfrm>
            <a:off x="7928114" y="1392696"/>
            <a:ext cx="4003159" cy="5210561"/>
          </a:xfrm>
          <a:ln w="28575">
            <a:solidFill>
              <a:srgbClr val="02A96D"/>
            </a:solidFill>
          </a:ln>
        </p:spPr>
      </p:pic>
      <p:pic>
        <p:nvPicPr>
          <p:cNvPr id="11" name="Picture 10">
            <a:extLst>
              <a:ext uri="{FF2B5EF4-FFF2-40B4-BE49-F238E27FC236}">
                <a16:creationId xmlns:a16="http://schemas.microsoft.com/office/drawing/2014/main" id="{0C484659-0A16-4DFB-B414-4E7564B842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40572" y="1809314"/>
            <a:ext cx="1902059" cy="3813629"/>
          </a:xfrm>
          <a:prstGeom prst="rect">
            <a:avLst/>
          </a:prstGeom>
        </p:spPr>
      </p:pic>
      <p:pic>
        <p:nvPicPr>
          <p:cNvPr id="5" name="Picture 4">
            <a:extLst>
              <a:ext uri="{FF2B5EF4-FFF2-40B4-BE49-F238E27FC236}">
                <a16:creationId xmlns:a16="http://schemas.microsoft.com/office/drawing/2014/main" id="{373342DF-2F4C-4946-BF50-B454AADC67AE}"/>
              </a:ext>
            </a:extLst>
          </p:cNvPr>
          <p:cNvPicPr>
            <a:picLocks noChangeAspect="1"/>
          </p:cNvPicPr>
          <p:nvPr/>
        </p:nvPicPr>
        <p:blipFill>
          <a:blip r:embed="rId4"/>
          <a:stretch>
            <a:fillRect/>
          </a:stretch>
        </p:blipFill>
        <p:spPr>
          <a:xfrm>
            <a:off x="4858736" y="5148851"/>
            <a:ext cx="1666130" cy="1207944"/>
          </a:xfrm>
          <a:prstGeom prst="rect">
            <a:avLst/>
          </a:prstGeom>
        </p:spPr>
      </p:pic>
      <p:pic>
        <p:nvPicPr>
          <p:cNvPr id="6" name="Picture 5">
            <a:extLst>
              <a:ext uri="{FF2B5EF4-FFF2-40B4-BE49-F238E27FC236}">
                <a16:creationId xmlns:a16="http://schemas.microsoft.com/office/drawing/2014/main" id="{EC8055B0-9813-4907-AF28-13AB2D4F2902}"/>
              </a:ext>
            </a:extLst>
          </p:cNvPr>
          <p:cNvPicPr>
            <a:picLocks noChangeAspect="1"/>
          </p:cNvPicPr>
          <p:nvPr/>
        </p:nvPicPr>
        <p:blipFill rotWithShape="1">
          <a:blip r:embed="rId5"/>
          <a:srcRect l="13553" t="11356" r="18545" b="15962"/>
          <a:stretch/>
        </p:blipFill>
        <p:spPr>
          <a:xfrm>
            <a:off x="5016898" y="2777105"/>
            <a:ext cx="1349406" cy="1444390"/>
          </a:xfrm>
          <a:prstGeom prst="rect">
            <a:avLst/>
          </a:prstGeom>
        </p:spPr>
      </p:pic>
      <p:pic>
        <p:nvPicPr>
          <p:cNvPr id="10" name="Picture 9">
            <a:extLst>
              <a:ext uri="{FF2B5EF4-FFF2-40B4-BE49-F238E27FC236}">
                <a16:creationId xmlns:a16="http://schemas.microsoft.com/office/drawing/2014/main" id="{8C4561A4-6E0E-49EE-92BC-AC12479E5A2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194472" y="4895049"/>
            <a:ext cx="1666130" cy="1666130"/>
          </a:xfrm>
          <a:prstGeom prst="rect">
            <a:avLst/>
          </a:prstGeom>
        </p:spPr>
      </p:pic>
      <p:sp>
        <p:nvSpPr>
          <p:cNvPr id="16" name="TextBox 15">
            <a:extLst>
              <a:ext uri="{FF2B5EF4-FFF2-40B4-BE49-F238E27FC236}">
                <a16:creationId xmlns:a16="http://schemas.microsoft.com/office/drawing/2014/main" id="{27ED97D5-0572-4875-A849-3FAF42CF884E}"/>
              </a:ext>
            </a:extLst>
          </p:cNvPr>
          <p:cNvSpPr txBox="1"/>
          <p:nvPr/>
        </p:nvSpPr>
        <p:spPr>
          <a:xfrm>
            <a:off x="7916055" y="1178530"/>
            <a:ext cx="6094520" cy="615553"/>
          </a:xfrm>
          <a:prstGeom prst="rect">
            <a:avLst/>
          </a:prstGeom>
          <a:noFill/>
        </p:spPr>
        <p:txBody>
          <a:bodyPr wrap="square">
            <a:spAutoFit/>
          </a:bodyPr>
          <a:lstStyle/>
          <a:p>
            <a:endParaRPr lang="nb-NO" dirty="0"/>
          </a:p>
          <a:p>
            <a:r>
              <a:rPr lang="nb-NO" sz="1600" dirty="0">
                <a:solidFill>
                  <a:schemeClr val="bg1"/>
                </a:solidFill>
              </a:rPr>
              <a:t>CTE Diagnostics – </a:t>
            </a:r>
            <a:r>
              <a:rPr lang="nb-NO" sz="1600" dirty="0" err="1">
                <a:solidFill>
                  <a:schemeClr val="bg1"/>
                </a:solidFill>
              </a:rPr>
              <a:t>July</a:t>
            </a:r>
            <a:r>
              <a:rPr lang="nb-NO" sz="1600" dirty="0">
                <a:solidFill>
                  <a:schemeClr val="bg1"/>
                </a:solidFill>
              </a:rPr>
              <a:t> 2022</a:t>
            </a:r>
          </a:p>
        </p:txBody>
      </p:sp>
      <p:pic>
        <p:nvPicPr>
          <p:cNvPr id="19" name="Graphic 18" descr="Checkmark with solid fill">
            <a:extLst>
              <a:ext uri="{FF2B5EF4-FFF2-40B4-BE49-F238E27FC236}">
                <a16:creationId xmlns:a16="http://schemas.microsoft.com/office/drawing/2014/main" id="{75011690-4BAD-4FF3-9171-DAAB9A3F1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33171">
            <a:off x="8463695" y="5273152"/>
            <a:ext cx="702122" cy="702122"/>
          </a:xfrm>
          <a:prstGeom prst="rect">
            <a:avLst/>
          </a:prstGeom>
        </p:spPr>
      </p:pic>
      <p:pic>
        <p:nvPicPr>
          <p:cNvPr id="21" name="Graphic 20" descr="Checkmark with solid fill">
            <a:extLst>
              <a:ext uri="{FF2B5EF4-FFF2-40B4-BE49-F238E27FC236}">
                <a16:creationId xmlns:a16="http://schemas.microsoft.com/office/drawing/2014/main" id="{4FD1E819-C6C7-4DFC-9AA3-EF451E48C4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33171">
            <a:off x="9289189" y="4251140"/>
            <a:ext cx="702122" cy="702122"/>
          </a:xfrm>
          <a:prstGeom prst="rect">
            <a:avLst/>
          </a:prstGeom>
        </p:spPr>
      </p:pic>
    </p:spTree>
    <p:extLst>
      <p:ext uri="{BB962C8B-B14F-4D97-AF65-F5344CB8AC3E}">
        <p14:creationId xmlns:p14="http://schemas.microsoft.com/office/powerpoint/2010/main" val="1137160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3"/>
          </p:nvPr>
        </p:nvSpPr>
        <p:spPr/>
        <p:txBody>
          <a:bodyPr/>
          <a:lstStyle/>
          <a:p>
            <a:fld id="{AF82C51F-475B-4DE1-B4BE-74973CDCE049}" type="slidenum">
              <a:rPr lang="nb-NO" smtClean="0"/>
              <a:pPr/>
              <a:t>5</a:t>
            </a:fld>
            <a:endParaRPr lang="nb-NO"/>
          </a:p>
        </p:txBody>
      </p:sp>
      <p:pic>
        <p:nvPicPr>
          <p:cNvPr id="10" name="Picture 9">
            <a:extLst>
              <a:ext uri="{FF2B5EF4-FFF2-40B4-BE49-F238E27FC236}">
                <a16:creationId xmlns:a16="http://schemas.microsoft.com/office/drawing/2014/main" id="{18132197-D3E2-4EB8-A57C-1AE72BA367C5}"/>
              </a:ext>
            </a:extLst>
          </p:cNvPr>
          <p:cNvPicPr>
            <a:picLocks noChangeAspect="1"/>
          </p:cNvPicPr>
          <p:nvPr/>
        </p:nvPicPr>
        <p:blipFill>
          <a:blip r:embed="rId3"/>
          <a:stretch>
            <a:fillRect/>
          </a:stretch>
        </p:blipFill>
        <p:spPr>
          <a:xfrm>
            <a:off x="710554" y="-36134"/>
            <a:ext cx="11426266" cy="6893847"/>
          </a:xfrm>
          <a:prstGeom prst="rect">
            <a:avLst/>
          </a:prstGeom>
        </p:spPr>
      </p:pic>
      <p:sp>
        <p:nvSpPr>
          <p:cNvPr id="9" name="Text Placeholder 8">
            <a:extLst>
              <a:ext uri="{FF2B5EF4-FFF2-40B4-BE49-F238E27FC236}">
                <a16:creationId xmlns:a16="http://schemas.microsoft.com/office/drawing/2014/main" id="{4ADCF840-40A8-4A8E-941C-E324F91D15E8}"/>
              </a:ext>
            </a:extLst>
          </p:cNvPr>
          <p:cNvSpPr>
            <a:spLocks noGrp="1"/>
          </p:cNvSpPr>
          <p:nvPr>
            <p:ph type="body" sz="quarter" idx="18"/>
          </p:nvPr>
        </p:nvSpPr>
        <p:spPr>
          <a:xfrm>
            <a:off x="3192518" y="44518"/>
            <a:ext cx="6010822" cy="246221"/>
          </a:xfrm>
        </p:spPr>
        <p:txBody>
          <a:bodyPr/>
          <a:lstStyle/>
          <a:p>
            <a:r>
              <a:rPr lang="en-GB" dirty="0">
                <a:solidFill>
                  <a:srgbClr val="72D4DB"/>
                </a:solidFill>
              </a:rPr>
              <a:t>In-built help within the Pexip Infinity Conferencing Platform </a:t>
            </a:r>
          </a:p>
        </p:txBody>
      </p:sp>
    </p:spTree>
    <p:extLst>
      <p:ext uri="{BB962C8B-B14F-4D97-AF65-F5344CB8AC3E}">
        <p14:creationId xmlns:p14="http://schemas.microsoft.com/office/powerpoint/2010/main" val="236207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C3E986-8429-49D2-84D2-CA32F9FE40E2}"/>
              </a:ext>
            </a:extLst>
          </p:cNvPr>
          <p:cNvSpPr>
            <a:spLocks noGrp="1"/>
          </p:cNvSpPr>
          <p:nvPr>
            <p:ph type="sldNum" sz="quarter" idx="12"/>
          </p:nvPr>
        </p:nvSpPr>
        <p:spPr/>
        <p:txBody>
          <a:bodyPr/>
          <a:lstStyle/>
          <a:p>
            <a:fld id="{AF82C51F-475B-4DE1-B4BE-74973CDCE049}" type="slidenum">
              <a:rPr lang="nb-NO" smtClean="0"/>
              <a:pPr/>
              <a:t>6</a:t>
            </a:fld>
            <a:endParaRPr lang="nb-NO" dirty="0"/>
          </a:p>
        </p:txBody>
      </p:sp>
      <p:graphicFrame>
        <p:nvGraphicFramePr>
          <p:cNvPr id="3" name="Diagram 2">
            <a:extLst>
              <a:ext uri="{FF2B5EF4-FFF2-40B4-BE49-F238E27FC236}">
                <a16:creationId xmlns:a16="http://schemas.microsoft.com/office/drawing/2014/main" id="{6B278D7A-8527-4514-994B-1647E33393A5}"/>
              </a:ext>
            </a:extLst>
          </p:cNvPr>
          <p:cNvGraphicFramePr/>
          <p:nvPr>
            <p:extLst>
              <p:ext uri="{D42A27DB-BD31-4B8C-83A1-F6EECF244321}">
                <p14:modId xmlns:p14="http://schemas.microsoft.com/office/powerpoint/2010/main" val="2340994374"/>
              </p:ext>
            </p:extLst>
          </p:nvPr>
        </p:nvGraphicFramePr>
        <p:xfrm>
          <a:off x="2310252" y="101465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5ADBEAF-5303-4A9C-9F0D-A16045D63B34}"/>
              </a:ext>
            </a:extLst>
          </p:cNvPr>
          <p:cNvSpPr txBox="1"/>
          <p:nvPr/>
        </p:nvSpPr>
        <p:spPr>
          <a:xfrm>
            <a:off x="291585" y="3534703"/>
            <a:ext cx="1637576" cy="553998"/>
          </a:xfrm>
          <a:prstGeom prst="rect">
            <a:avLst/>
          </a:prstGeom>
          <a:noFill/>
        </p:spPr>
        <p:txBody>
          <a:bodyPr wrap="square" lIns="0" tIns="0" rIns="0" bIns="0" rtlCol="0">
            <a:spAutoFit/>
          </a:bodyPr>
          <a:lstStyle/>
          <a:p>
            <a:pPr algn="l"/>
            <a:r>
              <a:rPr lang="en-GB" dirty="0">
                <a:solidFill>
                  <a:schemeClr val="bg1"/>
                </a:solidFill>
              </a:rPr>
              <a:t>Self Hosted Curriculum</a:t>
            </a:r>
          </a:p>
        </p:txBody>
      </p:sp>
      <p:sp>
        <p:nvSpPr>
          <p:cNvPr id="6" name="TextBox 5">
            <a:extLst>
              <a:ext uri="{FF2B5EF4-FFF2-40B4-BE49-F238E27FC236}">
                <a16:creationId xmlns:a16="http://schemas.microsoft.com/office/drawing/2014/main" id="{05F912F2-859D-4F48-8B21-599746C410C9}"/>
              </a:ext>
            </a:extLst>
          </p:cNvPr>
          <p:cNvSpPr txBox="1"/>
          <p:nvPr/>
        </p:nvSpPr>
        <p:spPr>
          <a:xfrm>
            <a:off x="203968" y="194737"/>
            <a:ext cx="9968003" cy="307777"/>
          </a:xfrm>
          <a:prstGeom prst="rect">
            <a:avLst/>
          </a:prstGeom>
          <a:noFill/>
        </p:spPr>
        <p:txBody>
          <a:bodyPr wrap="square" lIns="0" tIns="0" rIns="0" bIns="0" rtlCol="0">
            <a:spAutoFit/>
          </a:bodyPr>
          <a:lstStyle/>
          <a:p>
            <a:pPr algn="l"/>
            <a:r>
              <a:rPr lang="en-GB" sz="2000" b="1" dirty="0">
                <a:solidFill>
                  <a:schemeClr val="bg1"/>
                </a:solidFill>
              </a:rPr>
              <a:t>Pexip Certified Technology Expert – Troubleshooting &amp; Diagnostics.</a:t>
            </a:r>
          </a:p>
        </p:txBody>
      </p:sp>
      <p:pic>
        <p:nvPicPr>
          <p:cNvPr id="23" name="Picture 22" descr="A picture containing icon&#10;&#10;Description automatically generated">
            <a:extLst>
              <a:ext uri="{FF2B5EF4-FFF2-40B4-BE49-F238E27FC236}">
                <a16:creationId xmlns:a16="http://schemas.microsoft.com/office/drawing/2014/main" id="{952A4EA7-9C9C-4EF1-8EDA-0A8EF39600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19712" y="4970310"/>
            <a:ext cx="1537833" cy="1537833"/>
          </a:xfrm>
          <a:prstGeom prst="rect">
            <a:avLst/>
          </a:prstGeom>
        </p:spPr>
      </p:pic>
      <p:pic>
        <p:nvPicPr>
          <p:cNvPr id="27" name="Picture 26">
            <a:extLst>
              <a:ext uri="{FF2B5EF4-FFF2-40B4-BE49-F238E27FC236}">
                <a16:creationId xmlns:a16="http://schemas.microsoft.com/office/drawing/2014/main" id="{438CA5DB-0CB0-4B6A-A0E1-E2793D7808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6327" y="4127055"/>
            <a:ext cx="406349" cy="406349"/>
          </a:xfrm>
          <a:prstGeom prst="rect">
            <a:avLst/>
          </a:prstGeom>
        </p:spPr>
      </p:pic>
      <p:sp>
        <p:nvSpPr>
          <p:cNvPr id="17" name="TextBox 16">
            <a:extLst>
              <a:ext uri="{FF2B5EF4-FFF2-40B4-BE49-F238E27FC236}">
                <a16:creationId xmlns:a16="http://schemas.microsoft.com/office/drawing/2014/main" id="{294A9B8D-AE9D-47D5-B782-D3B66189FD13}"/>
              </a:ext>
            </a:extLst>
          </p:cNvPr>
          <p:cNvSpPr txBox="1"/>
          <p:nvPr/>
        </p:nvSpPr>
        <p:spPr>
          <a:xfrm>
            <a:off x="7038496" y="840228"/>
            <a:ext cx="4367043" cy="4093428"/>
          </a:xfrm>
          <a:prstGeom prst="rect">
            <a:avLst/>
          </a:prstGeom>
          <a:noFill/>
        </p:spPr>
        <p:txBody>
          <a:bodyPr wrap="square" lIns="0" tIns="0" rIns="0" bIns="0" rtlCol="0">
            <a:spAutoFit/>
          </a:bodyPr>
          <a:lstStyle/>
          <a:p>
            <a:pPr algn="l"/>
            <a:r>
              <a:rPr lang="en-GB" sz="1400" dirty="0">
                <a:solidFill>
                  <a:schemeClr val="bg1"/>
                </a:solidFill>
              </a:rPr>
              <a:t>Leve 3 - CTDA  eLearning approx. 8 hours.</a:t>
            </a:r>
          </a:p>
          <a:p>
            <a:pPr algn="l"/>
            <a:r>
              <a:rPr lang="en-GB" sz="1400" dirty="0">
                <a:solidFill>
                  <a:schemeClr val="bg1"/>
                </a:solidFill>
              </a:rPr>
              <a:t>Program</a:t>
            </a:r>
          </a:p>
          <a:p>
            <a:pPr marL="285750" indent="-285750" algn="l">
              <a:buFont typeface="Arial" panose="020B0604020202020204" pitchFamily="34" charset="0"/>
              <a:buChar char="•"/>
            </a:pPr>
            <a:r>
              <a:rPr lang="en-GB" sz="1400" dirty="0">
                <a:solidFill>
                  <a:schemeClr val="bg1"/>
                </a:solidFill>
              </a:rPr>
              <a:t>Using the GUI to analyse and diagnose your Infinity deployment</a:t>
            </a:r>
          </a:p>
          <a:p>
            <a:pPr marL="742882" lvl="1" indent="-285750">
              <a:buFont typeface="Arial" panose="020B0604020202020204" pitchFamily="34" charset="0"/>
              <a:buChar char="•"/>
            </a:pPr>
            <a:r>
              <a:rPr lang="en-GB" sz="1400" dirty="0">
                <a:solidFill>
                  <a:schemeClr val="bg1"/>
                </a:solidFill>
              </a:rPr>
              <a:t>•	Live View – What can be diagnosed, both live and going back in history, through analysing different call types and issues as they show up.</a:t>
            </a:r>
          </a:p>
          <a:p>
            <a:pPr marL="742882" lvl="1" indent="-285750">
              <a:buFont typeface="Arial" panose="020B0604020202020204" pitchFamily="34" charset="0"/>
              <a:buChar char="•"/>
            </a:pPr>
            <a:r>
              <a:rPr lang="en-GB" sz="1400" dirty="0">
                <a:solidFill>
                  <a:schemeClr val="bg1"/>
                </a:solidFill>
              </a:rPr>
              <a:t>•	Alarms – cross-referencing with the Technical documentation and understanding their meaning.</a:t>
            </a:r>
          </a:p>
          <a:p>
            <a:pPr marL="742882" lvl="1" indent="-285750">
              <a:buFont typeface="Arial" panose="020B0604020202020204" pitchFamily="34" charset="0"/>
              <a:buChar char="•"/>
            </a:pPr>
            <a:r>
              <a:rPr lang="en-GB" sz="1400" dirty="0">
                <a:solidFill>
                  <a:schemeClr val="bg1"/>
                </a:solidFill>
              </a:rPr>
              <a:t>•	CDR data - what information is presented and how it can be used to analyse individual calls and conferences.</a:t>
            </a:r>
          </a:p>
          <a:p>
            <a:pPr marL="742882" lvl="1" indent="-285750">
              <a:buFont typeface="Arial" panose="020B0604020202020204" pitchFamily="34" charset="0"/>
              <a:buChar char="•"/>
            </a:pPr>
            <a:r>
              <a:rPr lang="en-GB" sz="1400" dirty="0">
                <a:solidFill>
                  <a:schemeClr val="bg1"/>
                </a:solidFill>
              </a:rPr>
              <a:t>•	Log view summary – to get an overview on individual call issues. </a:t>
            </a:r>
          </a:p>
          <a:p>
            <a:pPr marL="742882" lvl="1" indent="-285750">
              <a:buFont typeface="Arial" panose="020B0604020202020204" pitchFamily="34" charset="0"/>
              <a:buChar char="•"/>
            </a:pPr>
            <a:r>
              <a:rPr lang="en-GB" sz="1400" dirty="0">
                <a:solidFill>
                  <a:schemeClr val="bg1"/>
                </a:solidFill>
              </a:rPr>
              <a:t>Troubleshooting methodology and raising a 3</a:t>
            </a:r>
            <a:r>
              <a:rPr lang="en-GB" sz="1400" baseline="30000" dirty="0">
                <a:solidFill>
                  <a:schemeClr val="bg1"/>
                </a:solidFill>
              </a:rPr>
              <a:t>rd</a:t>
            </a:r>
            <a:r>
              <a:rPr lang="en-GB" sz="1400" dirty="0">
                <a:solidFill>
                  <a:schemeClr val="bg1"/>
                </a:solidFill>
              </a:rPr>
              <a:t> line support request.</a:t>
            </a:r>
          </a:p>
          <a:p>
            <a:pPr marL="742882" lvl="1" indent="-285750">
              <a:buFont typeface="Arial" panose="020B0604020202020204" pitchFamily="34" charset="0"/>
              <a:buChar char="•"/>
            </a:pPr>
            <a:endParaRPr lang="en-GB" sz="1400" dirty="0">
              <a:solidFill>
                <a:schemeClr val="bg1"/>
              </a:solidFill>
            </a:endParaRPr>
          </a:p>
        </p:txBody>
      </p:sp>
      <p:sp>
        <p:nvSpPr>
          <p:cNvPr id="22" name="TextBox 21">
            <a:extLst>
              <a:ext uri="{FF2B5EF4-FFF2-40B4-BE49-F238E27FC236}">
                <a16:creationId xmlns:a16="http://schemas.microsoft.com/office/drawing/2014/main" id="{8BD63BD3-5466-40C4-B72B-CC3E91252F2B}"/>
              </a:ext>
            </a:extLst>
          </p:cNvPr>
          <p:cNvSpPr txBox="1"/>
          <p:nvPr/>
        </p:nvSpPr>
        <p:spPr>
          <a:xfrm>
            <a:off x="203968" y="936195"/>
            <a:ext cx="1920196" cy="1077218"/>
          </a:xfrm>
          <a:prstGeom prst="rect">
            <a:avLst/>
          </a:prstGeom>
          <a:noFill/>
        </p:spPr>
        <p:txBody>
          <a:bodyPr wrap="square" lIns="0" tIns="0" rIns="0" bIns="0" rtlCol="0">
            <a:spAutoFit/>
          </a:bodyPr>
          <a:lstStyle/>
          <a:p>
            <a:pPr algn="l"/>
            <a:r>
              <a:rPr lang="en-GB" sz="1400" dirty="0">
                <a:solidFill>
                  <a:schemeClr val="bg1"/>
                </a:solidFill>
              </a:rPr>
              <a:t>Who should attend:</a:t>
            </a:r>
          </a:p>
          <a:p>
            <a:r>
              <a:rPr lang="en-GB" sz="1200" dirty="0">
                <a:solidFill>
                  <a:srgbClr val="72D4DB"/>
                </a:solidFill>
              </a:rPr>
              <a:t>1</a:t>
            </a:r>
            <a:r>
              <a:rPr lang="en-GB" sz="1200" baseline="30000" dirty="0">
                <a:solidFill>
                  <a:srgbClr val="72D4DB"/>
                </a:solidFill>
              </a:rPr>
              <a:t>st</a:t>
            </a:r>
            <a:r>
              <a:rPr lang="en-GB" sz="1200" dirty="0">
                <a:solidFill>
                  <a:srgbClr val="72D4DB"/>
                </a:solidFill>
              </a:rPr>
              <a:t> line Support Engineer 2</a:t>
            </a:r>
            <a:r>
              <a:rPr lang="en-GB" sz="1200" baseline="30000" dirty="0">
                <a:solidFill>
                  <a:srgbClr val="72D4DB"/>
                </a:solidFill>
              </a:rPr>
              <a:t>nd</a:t>
            </a:r>
            <a:r>
              <a:rPr lang="en-GB" sz="1200" dirty="0">
                <a:solidFill>
                  <a:srgbClr val="72D4DB"/>
                </a:solidFill>
              </a:rPr>
              <a:t> line Support Engineer</a:t>
            </a:r>
            <a:endParaRPr lang="en-GB" sz="1400" dirty="0">
              <a:solidFill>
                <a:schemeClr val="accent3"/>
              </a:solidFill>
            </a:endParaRPr>
          </a:p>
          <a:p>
            <a:pPr algn="l"/>
            <a:endParaRPr lang="en-GB" sz="1400" dirty="0">
              <a:solidFill>
                <a:schemeClr val="bg1"/>
              </a:solidFill>
            </a:endParaRPr>
          </a:p>
          <a:p>
            <a:pPr algn="l"/>
            <a:endParaRPr lang="en-GB" dirty="0"/>
          </a:p>
        </p:txBody>
      </p:sp>
      <p:pic>
        <p:nvPicPr>
          <p:cNvPr id="14" name="Picture 13">
            <a:extLst>
              <a:ext uri="{FF2B5EF4-FFF2-40B4-BE49-F238E27FC236}">
                <a16:creationId xmlns:a16="http://schemas.microsoft.com/office/drawing/2014/main" id="{CBDC7556-DFB5-473C-B38E-B1FDFE258DC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056904" y="4088701"/>
            <a:ext cx="2076189" cy="2076189"/>
          </a:xfrm>
          <a:prstGeom prst="rect">
            <a:avLst/>
          </a:prstGeom>
        </p:spPr>
      </p:pic>
      <p:sp>
        <p:nvSpPr>
          <p:cNvPr id="15" name="TextBox 14">
            <a:extLst>
              <a:ext uri="{FF2B5EF4-FFF2-40B4-BE49-F238E27FC236}">
                <a16:creationId xmlns:a16="http://schemas.microsoft.com/office/drawing/2014/main" id="{4C07AB34-5F9B-4205-BFBB-EE0369F738E0}"/>
              </a:ext>
            </a:extLst>
          </p:cNvPr>
          <p:cNvSpPr txBox="1"/>
          <p:nvPr/>
        </p:nvSpPr>
        <p:spPr>
          <a:xfrm>
            <a:off x="6921956" y="4919074"/>
            <a:ext cx="4178411" cy="1723549"/>
          </a:xfrm>
          <a:prstGeom prst="rect">
            <a:avLst/>
          </a:prstGeom>
          <a:noFill/>
        </p:spPr>
        <p:txBody>
          <a:bodyPr wrap="square" lIns="0" tIns="0" rIns="0" bIns="0" rtlCol="0">
            <a:spAutoFit/>
          </a:bodyPr>
          <a:lstStyle/>
          <a:p>
            <a:pPr algn="l"/>
            <a:r>
              <a:rPr lang="en-GB" sz="1400" dirty="0">
                <a:solidFill>
                  <a:schemeClr val="bg1"/>
                </a:solidFill>
              </a:rPr>
              <a:t>Level 4 - CTDE Instructor led and eLearning approx. 2 Days.</a:t>
            </a:r>
          </a:p>
          <a:p>
            <a:pPr algn="l"/>
            <a:r>
              <a:rPr lang="en-GB" sz="1400" dirty="0">
                <a:solidFill>
                  <a:schemeClr val="bg1"/>
                </a:solidFill>
              </a:rPr>
              <a:t>Program</a:t>
            </a:r>
          </a:p>
          <a:p>
            <a:pPr marL="285750" indent="-285750" algn="l">
              <a:buFont typeface="Arial" panose="020B0604020202020204" pitchFamily="34" charset="0"/>
              <a:buChar char="•"/>
            </a:pPr>
            <a:r>
              <a:rPr lang="en-GB" sz="1400" dirty="0">
                <a:solidFill>
                  <a:schemeClr val="bg1"/>
                </a:solidFill>
              </a:rPr>
              <a:t>Drilling down into logs. 4 hours</a:t>
            </a:r>
          </a:p>
          <a:p>
            <a:pPr marL="285750" indent="-285750" algn="l">
              <a:buFont typeface="Arial" panose="020B0604020202020204" pitchFamily="34" charset="0"/>
              <a:buChar char="•"/>
            </a:pPr>
            <a:r>
              <a:rPr lang="en-GB" sz="1400" dirty="0">
                <a:solidFill>
                  <a:schemeClr val="bg1"/>
                </a:solidFill>
              </a:rPr>
              <a:t>Troubleshooting and resolving issues. Working through a simulation of typical 2</a:t>
            </a:r>
            <a:r>
              <a:rPr lang="en-GB" sz="1400" baseline="30000" dirty="0">
                <a:solidFill>
                  <a:schemeClr val="bg1"/>
                </a:solidFill>
              </a:rPr>
              <a:t>nd</a:t>
            </a:r>
            <a:r>
              <a:rPr lang="en-GB" sz="1400" dirty="0">
                <a:solidFill>
                  <a:schemeClr val="bg1"/>
                </a:solidFill>
              </a:rPr>
              <a:t> line support issues using the diagnostic tools within the GUI and beyond. 6 hours</a:t>
            </a:r>
          </a:p>
        </p:txBody>
      </p:sp>
      <p:pic>
        <p:nvPicPr>
          <p:cNvPr id="16" name="Picture 15">
            <a:extLst>
              <a:ext uri="{FF2B5EF4-FFF2-40B4-BE49-F238E27FC236}">
                <a16:creationId xmlns:a16="http://schemas.microsoft.com/office/drawing/2014/main" id="{81D30CCC-87C8-4807-A561-A4A3FC25BC8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3077316" y="1217705"/>
            <a:ext cx="2076189" cy="2076189"/>
          </a:xfrm>
          <a:prstGeom prst="rect">
            <a:avLst/>
          </a:prstGeom>
        </p:spPr>
      </p:pic>
    </p:spTree>
    <p:extLst>
      <p:ext uri="{BB962C8B-B14F-4D97-AF65-F5344CB8AC3E}">
        <p14:creationId xmlns:p14="http://schemas.microsoft.com/office/powerpoint/2010/main" val="231490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A209F58-C032-4CF9-8385-380915814F3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9" name="think-cell Slide" r:id="rId4" imgW="631" imgH="631" progId="TCLayout.ActiveDocument.1">
                  <p:embed/>
                </p:oleObj>
              </mc:Choice>
              <mc:Fallback>
                <p:oleObj name="think-cell Slide" r:id="rId4" imgW="631" imgH="631" progId="TCLayout.ActiveDocument.1">
                  <p:embed/>
                  <p:pic>
                    <p:nvPicPr>
                      <p:cNvPr id="6" name="Object 5" hidden="1">
                        <a:extLst>
                          <a:ext uri="{FF2B5EF4-FFF2-40B4-BE49-F238E27FC236}">
                            <a16:creationId xmlns:a16="http://schemas.microsoft.com/office/drawing/2014/main" id="{1A209F58-C032-4CF9-8385-380915814F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79778854-8EE7-4A45-8FF7-3F49E592B692}"/>
              </a:ext>
            </a:extLst>
          </p:cNvPr>
          <p:cNvSpPr>
            <a:spLocks noGrp="1"/>
          </p:cNvSpPr>
          <p:nvPr>
            <p:ph type="body" sz="quarter" idx="11"/>
          </p:nvPr>
        </p:nvSpPr>
        <p:spPr/>
        <p:txBody>
          <a:bodyPr/>
          <a:lstStyle/>
          <a:p>
            <a:r>
              <a:rPr lang="en-GB" dirty="0"/>
              <a:t>Show then do</a:t>
            </a:r>
          </a:p>
        </p:txBody>
      </p:sp>
      <p:sp>
        <p:nvSpPr>
          <p:cNvPr id="5" name="Title 4">
            <a:extLst>
              <a:ext uri="{FF2B5EF4-FFF2-40B4-BE49-F238E27FC236}">
                <a16:creationId xmlns:a16="http://schemas.microsoft.com/office/drawing/2014/main" id="{24884C49-38CD-4FF1-BD06-CB5C6970DF1A}"/>
              </a:ext>
            </a:extLst>
          </p:cNvPr>
          <p:cNvSpPr>
            <a:spLocks noGrp="1"/>
          </p:cNvSpPr>
          <p:nvPr>
            <p:ph type="title"/>
          </p:nvPr>
        </p:nvSpPr>
        <p:spPr/>
        <p:txBody>
          <a:bodyPr/>
          <a:lstStyle/>
          <a:p>
            <a:r>
              <a:rPr lang="en-US" dirty="0"/>
              <a:t>Agenda overview</a:t>
            </a:r>
          </a:p>
        </p:txBody>
      </p:sp>
      <p:sp>
        <p:nvSpPr>
          <p:cNvPr id="3" name="Slide Number Placeholder 2">
            <a:extLst>
              <a:ext uri="{FF2B5EF4-FFF2-40B4-BE49-F238E27FC236}">
                <a16:creationId xmlns:a16="http://schemas.microsoft.com/office/drawing/2014/main" id="{7EA3C4D8-3A4E-4051-B897-1396D581AF06}"/>
              </a:ext>
            </a:extLst>
          </p:cNvPr>
          <p:cNvSpPr>
            <a:spLocks noGrp="1"/>
          </p:cNvSpPr>
          <p:nvPr>
            <p:ph type="sldNum" sz="quarter" idx="13"/>
          </p:nvPr>
        </p:nvSpPr>
        <p:spPr/>
        <p:txBody>
          <a:bodyPr/>
          <a:lstStyle/>
          <a:p>
            <a:fld id="{AF82C51F-475B-4DE1-B4BE-74973CDCE049}" type="slidenum">
              <a:rPr lang="nb-NO" smtClean="0"/>
              <a:pPr/>
              <a:t>7</a:t>
            </a:fld>
            <a:endParaRPr lang="nb-NO" dirty="0"/>
          </a:p>
        </p:txBody>
      </p:sp>
      <p:sp>
        <p:nvSpPr>
          <p:cNvPr id="2" name="Content Placeholder 1">
            <a:extLst>
              <a:ext uri="{FF2B5EF4-FFF2-40B4-BE49-F238E27FC236}">
                <a16:creationId xmlns:a16="http://schemas.microsoft.com/office/drawing/2014/main" id="{EAC07F94-77E0-4907-A69B-0E51D26D27C6}"/>
              </a:ext>
            </a:extLst>
          </p:cNvPr>
          <p:cNvSpPr>
            <a:spLocks noGrp="1"/>
          </p:cNvSpPr>
          <p:nvPr>
            <p:ph type="body" sz="quarter" idx="14"/>
          </p:nvPr>
        </p:nvSpPr>
        <p:spPr>
          <a:xfrm>
            <a:off x="383994" y="1478436"/>
            <a:ext cx="4483281" cy="5360442"/>
          </a:xfrm>
        </p:spPr>
        <p:txBody>
          <a:bodyPr/>
          <a:lstStyle/>
          <a:p>
            <a:r>
              <a:rPr lang="en-US" dirty="0"/>
              <a:t>Day 1:</a:t>
            </a:r>
          </a:p>
          <a:p>
            <a:pPr marL="179388" lvl="1" indent="0">
              <a:buNone/>
            </a:pPr>
            <a:r>
              <a:rPr lang="en-US" b="1" dirty="0">
                <a:solidFill>
                  <a:srgbClr val="72D4DB"/>
                </a:solidFill>
              </a:rPr>
              <a:t>Morning : </a:t>
            </a:r>
          </a:p>
          <a:p>
            <a:pPr marL="179388" lvl="1" indent="0">
              <a:buNone/>
            </a:pPr>
            <a:r>
              <a:rPr lang="en-US" b="1" dirty="0">
                <a:solidFill>
                  <a:srgbClr val="72D4DB"/>
                </a:solidFill>
              </a:rPr>
              <a:t>Lab 1 - Introduction through to deployment – 2.5 hours</a:t>
            </a:r>
          </a:p>
          <a:p>
            <a:pPr marL="179388" lvl="1" indent="0">
              <a:buNone/>
            </a:pPr>
            <a:r>
              <a:rPr lang="en-US" b="1" dirty="0">
                <a:solidFill>
                  <a:srgbClr val="72D4DB"/>
                </a:solidFill>
              </a:rPr>
              <a:t>Afternoon : </a:t>
            </a:r>
          </a:p>
          <a:p>
            <a:pPr marL="179388" lvl="1" indent="0">
              <a:buNone/>
            </a:pPr>
            <a:r>
              <a:rPr lang="en-US" b="1" dirty="0">
                <a:solidFill>
                  <a:srgbClr val="72D4DB"/>
                </a:solidFill>
              </a:rPr>
              <a:t>Lab 2 - Interop through to Integration </a:t>
            </a:r>
          </a:p>
          <a:p>
            <a:pPr marL="179388" lvl="1" indent="0">
              <a:buNone/>
            </a:pPr>
            <a:r>
              <a:rPr lang="en-US" b="1" dirty="0">
                <a:solidFill>
                  <a:srgbClr val="72D4DB"/>
                </a:solidFill>
              </a:rPr>
              <a:t>– 2.5 hours</a:t>
            </a:r>
          </a:p>
          <a:p>
            <a:pPr marL="179388" lvl="1" indent="0">
              <a:buNone/>
            </a:pPr>
            <a:endParaRPr lang="en-US" b="1" dirty="0">
              <a:solidFill>
                <a:srgbClr val="72D4DB"/>
              </a:solidFill>
            </a:endParaRPr>
          </a:p>
          <a:p>
            <a:pPr marL="179388" lvl="1" indent="0">
              <a:buNone/>
            </a:pPr>
            <a:r>
              <a:rPr lang="en-US" b="1" dirty="0">
                <a:solidFill>
                  <a:schemeClr val="bg1"/>
                </a:solidFill>
              </a:rPr>
              <a:t>Day 2:</a:t>
            </a:r>
          </a:p>
          <a:p>
            <a:pPr marL="179388" lvl="1" indent="0">
              <a:buNone/>
            </a:pPr>
            <a:r>
              <a:rPr lang="en-US" b="1" dirty="0">
                <a:solidFill>
                  <a:srgbClr val="72D4DB"/>
                </a:solidFill>
              </a:rPr>
              <a:t>Morning : </a:t>
            </a:r>
          </a:p>
          <a:p>
            <a:pPr marL="179388" lvl="1" indent="0">
              <a:buNone/>
            </a:pPr>
            <a:r>
              <a:rPr lang="en-US" b="1" dirty="0">
                <a:solidFill>
                  <a:srgbClr val="72D4DB"/>
                </a:solidFill>
              </a:rPr>
              <a:t>Lab 3 - </a:t>
            </a:r>
            <a:r>
              <a:rPr lang="en-GB" b="1" dirty="0">
                <a:solidFill>
                  <a:srgbClr val="72D4DB"/>
                </a:solidFill>
              </a:rPr>
              <a:t>Media traversal and more integrations </a:t>
            </a:r>
          </a:p>
          <a:p>
            <a:pPr marL="179388" lvl="1" indent="0">
              <a:buNone/>
            </a:pPr>
            <a:r>
              <a:rPr lang="en-GB" b="1" dirty="0">
                <a:solidFill>
                  <a:srgbClr val="72D4DB"/>
                </a:solidFill>
              </a:rPr>
              <a:t>– 2.5 hours</a:t>
            </a:r>
          </a:p>
          <a:p>
            <a:pPr marL="179388" lvl="1" indent="0">
              <a:buNone/>
            </a:pPr>
            <a:r>
              <a:rPr lang="en-GB" b="1" dirty="0">
                <a:solidFill>
                  <a:srgbClr val="72D4DB"/>
                </a:solidFill>
              </a:rPr>
              <a:t>Afternoon: </a:t>
            </a:r>
          </a:p>
          <a:p>
            <a:pPr marL="179388" lvl="1" indent="0">
              <a:buNone/>
            </a:pPr>
            <a:r>
              <a:rPr lang="en-GB" b="1" dirty="0">
                <a:solidFill>
                  <a:srgbClr val="72D4DB"/>
                </a:solidFill>
              </a:rPr>
              <a:t>Lab 4 - Join and UX </a:t>
            </a:r>
          </a:p>
          <a:p>
            <a:pPr marL="179388" lvl="1" indent="0">
              <a:buNone/>
            </a:pPr>
            <a:r>
              <a:rPr lang="en-GB" b="1" dirty="0">
                <a:solidFill>
                  <a:srgbClr val="72D4DB"/>
                </a:solidFill>
              </a:rPr>
              <a:t>– 2 hours</a:t>
            </a:r>
            <a:endParaRPr lang="en-US" b="1" dirty="0">
              <a:solidFill>
                <a:srgbClr val="72D4DB"/>
              </a:solidFill>
            </a:endParaRPr>
          </a:p>
          <a:p>
            <a:pPr marL="179388" lvl="1" indent="0">
              <a:buNone/>
            </a:pPr>
            <a:endParaRPr lang="en-US" b="1" dirty="0">
              <a:solidFill>
                <a:srgbClr val="72D4DB"/>
              </a:solidFill>
            </a:endParaRPr>
          </a:p>
          <a:p>
            <a:pPr marL="179388" lvl="1" indent="0">
              <a:buNone/>
            </a:pPr>
            <a:endParaRPr lang="en-US" b="1" dirty="0">
              <a:solidFill>
                <a:srgbClr val="72D4DB"/>
              </a:solidFill>
            </a:endParaRPr>
          </a:p>
          <a:p>
            <a:pPr marL="179388" lvl="1" indent="0">
              <a:buNone/>
            </a:pPr>
            <a:endParaRPr lang="en-US" b="1" dirty="0">
              <a:solidFill>
                <a:srgbClr val="72D4DB"/>
              </a:solidFill>
            </a:endParaRPr>
          </a:p>
          <a:p>
            <a:pPr marL="0" indent="0">
              <a:buNone/>
            </a:pPr>
            <a:endParaRPr lang="en-US" dirty="0"/>
          </a:p>
        </p:txBody>
      </p:sp>
      <p:sp>
        <p:nvSpPr>
          <p:cNvPr id="7" name="Content Placeholder 6">
            <a:extLst>
              <a:ext uri="{FF2B5EF4-FFF2-40B4-BE49-F238E27FC236}">
                <a16:creationId xmlns:a16="http://schemas.microsoft.com/office/drawing/2014/main" id="{E9C7706D-0FA0-422A-AA15-6BB6E8EB69FB}"/>
              </a:ext>
            </a:extLst>
          </p:cNvPr>
          <p:cNvSpPr>
            <a:spLocks noGrp="1"/>
          </p:cNvSpPr>
          <p:nvPr>
            <p:ph type="body" sz="quarter" idx="26"/>
          </p:nvPr>
        </p:nvSpPr>
        <p:spPr/>
        <p:txBody>
          <a:bodyPr/>
          <a:lstStyle/>
          <a:p>
            <a:pPr marL="0" indent="0">
              <a:buNone/>
            </a:pPr>
            <a:endParaRPr lang="en-US" b="1" dirty="0">
              <a:solidFill>
                <a:srgbClr val="72D4DB"/>
              </a:solidFill>
            </a:endParaRPr>
          </a:p>
          <a:p>
            <a:endParaRPr lang="en-GB" dirty="0"/>
          </a:p>
        </p:txBody>
      </p:sp>
      <p:pic>
        <p:nvPicPr>
          <p:cNvPr id="9" name="Picture 8">
            <a:extLst>
              <a:ext uri="{FF2B5EF4-FFF2-40B4-BE49-F238E27FC236}">
                <a16:creationId xmlns:a16="http://schemas.microsoft.com/office/drawing/2014/main" id="{97929356-53AB-4B73-8648-6AC0E12C4F1F}"/>
              </a:ext>
            </a:extLst>
          </p:cNvPr>
          <p:cNvPicPr>
            <a:picLocks noChangeAspect="1"/>
          </p:cNvPicPr>
          <p:nvPr/>
        </p:nvPicPr>
        <p:blipFill>
          <a:blip r:embed="rId6"/>
          <a:stretch>
            <a:fillRect/>
          </a:stretch>
        </p:blipFill>
        <p:spPr>
          <a:xfrm>
            <a:off x="9163273" y="2599620"/>
            <a:ext cx="2623899" cy="174259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16439B9D-3DF0-42EA-8B32-27136D6329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63273" y="1131443"/>
            <a:ext cx="2623899" cy="1310764"/>
          </a:xfrm>
          <a:prstGeom prst="rect">
            <a:avLst/>
          </a:prstGeom>
        </p:spPr>
      </p:pic>
      <p:pic>
        <p:nvPicPr>
          <p:cNvPr id="12" name="Picture 11">
            <a:extLst>
              <a:ext uri="{FF2B5EF4-FFF2-40B4-BE49-F238E27FC236}">
                <a16:creationId xmlns:a16="http://schemas.microsoft.com/office/drawing/2014/main" id="{CDD52EC4-0F5C-4FA4-B43E-FF5FFA8E8FF1}"/>
              </a:ext>
            </a:extLst>
          </p:cNvPr>
          <p:cNvPicPr>
            <a:picLocks noChangeAspect="1"/>
          </p:cNvPicPr>
          <p:nvPr/>
        </p:nvPicPr>
        <p:blipFill>
          <a:blip r:embed="rId8"/>
          <a:stretch>
            <a:fillRect/>
          </a:stretch>
        </p:blipFill>
        <p:spPr>
          <a:xfrm>
            <a:off x="9056696" y="4415793"/>
            <a:ext cx="2912880" cy="2085579"/>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796E5F21-CE0F-4D28-8EDC-751264053F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29810" y="5090044"/>
            <a:ext cx="1766190" cy="1767956"/>
          </a:xfrm>
          <a:prstGeom prst="rect">
            <a:avLst/>
          </a:prstGeom>
        </p:spPr>
      </p:pic>
    </p:spTree>
    <p:extLst>
      <p:ext uri="{BB962C8B-B14F-4D97-AF65-F5344CB8AC3E}">
        <p14:creationId xmlns:p14="http://schemas.microsoft.com/office/powerpoint/2010/main" val="4091775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ounded Rectangle 77">
            <a:extLst>
              <a:ext uri="{FF2B5EF4-FFF2-40B4-BE49-F238E27FC236}">
                <a16:creationId xmlns:a16="http://schemas.microsoft.com/office/drawing/2014/main" id="{8C49F614-10F1-4FC9-882E-0DB59888653B}"/>
              </a:ext>
            </a:extLst>
          </p:cNvPr>
          <p:cNvSpPr/>
          <p:nvPr/>
        </p:nvSpPr>
        <p:spPr>
          <a:xfrm>
            <a:off x="7117919" y="979441"/>
            <a:ext cx="4536200" cy="4562760"/>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pic>
        <p:nvPicPr>
          <p:cNvPr id="67" name="Picture 91">
            <a:extLst>
              <a:ext uri="{FF2B5EF4-FFF2-40B4-BE49-F238E27FC236}">
                <a16:creationId xmlns:a16="http://schemas.microsoft.com/office/drawing/2014/main" id="{01811810-0ACD-4535-8954-09C41537FE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06550" y="1103413"/>
            <a:ext cx="899827" cy="969043"/>
          </a:xfrm>
          <a:prstGeom prst="rect">
            <a:avLst/>
          </a:prstGeom>
        </p:spPr>
      </p:pic>
      <p:pic>
        <p:nvPicPr>
          <p:cNvPr id="68" name="Picture 91">
            <a:extLst>
              <a:ext uri="{FF2B5EF4-FFF2-40B4-BE49-F238E27FC236}">
                <a16:creationId xmlns:a16="http://schemas.microsoft.com/office/drawing/2014/main" id="{F0AA7DB5-5A0E-4110-B190-324E5F028B4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848" y="1539317"/>
            <a:ext cx="899827" cy="969043"/>
          </a:xfrm>
          <a:prstGeom prst="rect">
            <a:avLst/>
          </a:prstGeom>
        </p:spPr>
      </p:pic>
      <p:grpSp>
        <p:nvGrpSpPr>
          <p:cNvPr id="69" name="Group 4">
            <a:extLst>
              <a:ext uri="{FF2B5EF4-FFF2-40B4-BE49-F238E27FC236}">
                <a16:creationId xmlns:a16="http://schemas.microsoft.com/office/drawing/2014/main" id="{CD9B6BEF-4618-4A88-B976-73AC81184A27}"/>
              </a:ext>
            </a:extLst>
          </p:cNvPr>
          <p:cNvGrpSpPr>
            <a:grpSpLocks noChangeAspect="1"/>
          </p:cNvGrpSpPr>
          <p:nvPr/>
        </p:nvGrpSpPr>
        <p:grpSpPr bwMode="auto">
          <a:xfrm>
            <a:off x="10159629" y="2740040"/>
            <a:ext cx="1182688" cy="814388"/>
            <a:chOff x="562" y="1918"/>
            <a:chExt cx="745" cy="513"/>
          </a:xfrm>
        </p:grpSpPr>
        <p:pic>
          <p:nvPicPr>
            <p:cNvPr id="70" name="Picture 7">
              <a:extLst>
                <a:ext uri="{FF2B5EF4-FFF2-40B4-BE49-F238E27FC236}">
                  <a16:creationId xmlns:a16="http://schemas.microsoft.com/office/drawing/2014/main" id="{88FB0522-38DF-4C74-AFDB-19DE5B60E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 y="1942"/>
              <a:ext cx="309"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AutoShape 3">
              <a:extLst>
                <a:ext uri="{FF2B5EF4-FFF2-40B4-BE49-F238E27FC236}">
                  <a16:creationId xmlns:a16="http://schemas.microsoft.com/office/drawing/2014/main" id="{3C5CF2D0-9FD5-4894-833A-7EEE881E696E}"/>
                </a:ext>
              </a:extLst>
            </p:cNvPr>
            <p:cNvSpPr>
              <a:spLocks noChangeAspect="1" noChangeArrowheads="1" noTextEdit="1"/>
            </p:cNvSpPr>
            <p:nvPr/>
          </p:nvSpPr>
          <p:spPr bwMode="auto">
            <a:xfrm>
              <a:off x="562" y="1918"/>
              <a:ext cx="745"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5">
              <a:extLst>
                <a:ext uri="{FF2B5EF4-FFF2-40B4-BE49-F238E27FC236}">
                  <a16:creationId xmlns:a16="http://schemas.microsoft.com/office/drawing/2014/main" id="{4D5D7977-7309-42DC-8538-3A20EE7187C3}"/>
                </a:ext>
              </a:extLst>
            </p:cNvPr>
            <p:cNvSpPr>
              <a:spLocks noEditPoints="1"/>
            </p:cNvSpPr>
            <p:nvPr/>
          </p:nvSpPr>
          <p:spPr bwMode="auto">
            <a:xfrm>
              <a:off x="664" y="1928"/>
              <a:ext cx="520" cy="348"/>
            </a:xfrm>
            <a:custGeom>
              <a:avLst/>
              <a:gdLst>
                <a:gd name="T0" fmla="*/ 2794 w 2794"/>
                <a:gd name="T1" fmla="*/ 162 h 1863"/>
                <a:gd name="T2" fmla="*/ 2794 w 2794"/>
                <a:gd name="T3" fmla="*/ 1863 h 1863"/>
                <a:gd name="T4" fmla="*/ 0 w 2794"/>
                <a:gd name="T5" fmla="*/ 1863 h 1863"/>
                <a:gd name="T6" fmla="*/ 0 w 2794"/>
                <a:gd name="T7" fmla="*/ 162 h 1863"/>
                <a:gd name="T8" fmla="*/ 165 w 2794"/>
                <a:gd name="T9" fmla="*/ 0 h 1863"/>
                <a:gd name="T10" fmla="*/ 2630 w 2794"/>
                <a:gd name="T11" fmla="*/ 0 h 1863"/>
                <a:gd name="T12" fmla="*/ 2794 w 2794"/>
                <a:gd name="T13" fmla="*/ 162 h 1863"/>
                <a:gd name="T14" fmla="*/ 2548 w 2794"/>
                <a:gd name="T15" fmla="*/ 1620 h 1863"/>
                <a:gd name="T16" fmla="*/ 2548 w 2794"/>
                <a:gd name="T17" fmla="*/ 243 h 1863"/>
                <a:gd name="T18" fmla="*/ 247 w 2794"/>
                <a:gd name="T19" fmla="*/ 243 h 1863"/>
                <a:gd name="T20" fmla="*/ 247 w 2794"/>
                <a:gd name="T21" fmla="*/ 1620 h 1863"/>
                <a:gd name="T22" fmla="*/ 2548 w 2794"/>
                <a:gd name="T23" fmla="*/ 1620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4" h="1863">
                  <a:moveTo>
                    <a:pt x="2794" y="162"/>
                  </a:moveTo>
                  <a:lnTo>
                    <a:pt x="2794" y="1863"/>
                  </a:lnTo>
                  <a:lnTo>
                    <a:pt x="0" y="1863"/>
                  </a:lnTo>
                  <a:lnTo>
                    <a:pt x="0" y="162"/>
                  </a:lnTo>
                  <a:cubicBezTo>
                    <a:pt x="0" y="73"/>
                    <a:pt x="74" y="0"/>
                    <a:pt x="165" y="0"/>
                  </a:cubicBezTo>
                  <a:lnTo>
                    <a:pt x="2630" y="0"/>
                  </a:lnTo>
                  <a:cubicBezTo>
                    <a:pt x="2720" y="0"/>
                    <a:pt x="2794" y="73"/>
                    <a:pt x="2794" y="162"/>
                  </a:cubicBezTo>
                  <a:close/>
                  <a:moveTo>
                    <a:pt x="2548" y="1620"/>
                  </a:moveTo>
                  <a:lnTo>
                    <a:pt x="2548" y="243"/>
                  </a:lnTo>
                  <a:lnTo>
                    <a:pt x="247" y="243"/>
                  </a:lnTo>
                  <a:lnTo>
                    <a:pt x="247" y="1620"/>
                  </a:lnTo>
                  <a:lnTo>
                    <a:pt x="2548" y="16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3" name="Freeform 6">
              <a:extLst>
                <a:ext uri="{FF2B5EF4-FFF2-40B4-BE49-F238E27FC236}">
                  <a16:creationId xmlns:a16="http://schemas.microsoft.com/office/drawing/2014/main" id="{C00EDD9D-DACA-45EC-AF11-83F4163FAAF8}"/>
                </a:ext>
              </a:extLst>
            </p:cNvPr>
            <p:cNvSpPr>
              <a:spLocks/>
            </p:cNvSpPr>
            <p:nvPr/>
          </p:nvSpPr>
          <p:spPr bwMode="auto">
            <a:xfrm>
              <a:off x="572" y="2306"/>
              <a:ext cx="704" cy="45"/>
            </a:xfrm>
            <a:custGeom>
              <a:avLst/>
              <a:gdLst>
                <a:gd name="T0" fmla="*/ 2137 w 3780"/>
                <a:gd name="T1" fmla="*/ 0 h 243"/>
                <a:gd name="T2" fmla="*/ 3780 w 3780"/>
                <a:gd name="T3" fmla="*/ 0 h 243"/>
                <a:gd name="T4" fmla="*/ 3780 w 3780"/>
                <a:gd name="T5" fmla="*/ 81 h 243"/>
                <a:gd name="T6" fmla="*/ 3616 w 3780"/>
                <a:gd name="T7" fmla="*/ 243 h 243"/>
                <a:gd name="T8" fmla="*/ 165 w 3780"/>
                <a:gd name="T9" fmla="*/ 243 h 243"/>
                <a:gd name="T10" fmla="*/ 0 w 3780"/>
                <a:gd name="T11" fmla="*/ 81 h 243"/>
                <a:gd name="T12" fmla="*/ 0 w 3780"/>
                <a:gd name="T13" fmla="*/ 0 h 243"/>
                <a:gd name="T14" fmla="*/ 1644 w 3780"/>
                <a:gd name="T15" fmla="*/ 0 h 243"/>
                <a:gd name="T16" fmla="*/ 1644 w 3780"/>
                <a:gd name="T17" fmla="*/ 41 h 243"/>
                <a:gd name="T18" fmla="*/ 1685 w 3780"/>
                <a:gd name="T19" fmla="*/ 81 h 243"/>
                <a:gd name="T20" fmla="*/ 2096 w 3780"/>
                <a:gd name="T21" fmla="*/ 81 h 243"/>
                <a:gd name="T22" fmla="*/ 2137 w 3780"/>
                <a:gd name="T23" fmla="*/ 41 h 243"/>
                <a:gd name="T24" fmla="*/ 2137 w 3780"/>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0" h="243">
                  <a:moveTo>
                    <a:pt x="2137" y="0"/>
                  </a:moveTo>
                  <a:lnTo>
                    <a:pt x="3780" y="0"/>
                  </a:lnTo>
                  <a:lnTo>
                    <a:pt x="3780" y="81"/>
                  </a:lnTo>
                  <a:cubicBezTo>
                    <a:pt x="3780" y="170"/>
                    <a:pt x="3706" y="243"/>
                    <a:pt x="3616" y="243"/>
                  </a:cubicBezTo>
                  <a:lnTo>
                    <a:pt x="165" y="243"/>
                  </a:lnTo>
                  <a:cubicBezTo>
                    <a:pt x="74" y="243"/>
                    <a:pt x="0" y="170"/>
                    <a:pt x="0" y="81"/>
                  </a:cubicBezTo>
                  <a:lnTo>
                    <a:pt x="0" y="0"/>
                  </a:lnTo>
                  <a:lnTo>
                    <a:pt x="1644" y="0"/>
                  </a:lnTo>
                  <a:lnTo>
                    <a:pt x="1644" y="41"/>
                  </a:lnTo>
                  <a:cubicBezTo>
                    <a:pt x="1644" y="65"/>
                    <a:pt x="1660" y="81"/>
                    <a:pt x="1685" y="81"/>
                  </a:cubicBezTo>
                  <a:lnTo>
                    <a:pt x="2096" y="81"/>
                  </a:lnTo>
                  <a:cubicBezTo>
                    <a:pt x="2120" y="81"/>
                    <a:pt x="2137" y="65"/>
                    <a:pt x="2137" y="41"/>
                  </a:cubicBezTo>
                  <a:lnTo>
                    <a:pt x="21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32769" name="Connector: Curved 32768">
            <a:extLst>
              <a:ext uri="{FF2B5EF4-FFF2-40B4-BE49-F238E27FC236}">
                <a16:creationId xmlns:a16="http://schemas.microsoft.com/office/drawing/2014/main" id="{F90033EB-DA03-447B-83B6-7E45FBB92FDF}"/>
              </a:ext>
            </a:extLst>
          </p:cNvPr>
          <p:cNvCxnSpPr>
            <a:cxnSpLocks/>
          </p:cNvCxnSpPr>
          <p:nvPr/>
        </p:nvCxnSpPr>
        <p:spPr>
          <a:xfrm rot="5400000" flipH="1" flipV="1">
            <a:off x="8578189" y="2336034"/>
            <a:ext cx="712514" cy="312413"/>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771" name="Connector: Curved 32770">
            <a:extLst>
              <a:ext uri="{FF2B5EF4-FFF2-40B4-BE49-F238E27FC236}">
                <a16:creationId xmlns:a16="http://schemas.microsoft.com/office/drawing/2014/main" id="{13141F21-8312-4354-BC65-98244B342877}"/>
              </a:ext>
            </a:extLst>
          </p:cNvPr>
          <p:cNvCxnSpPr>
            <a:cxnSpLocks/>
          </p:cNvCxnSpPr>
          <p:nvPr/>
        </p:nvCxnSpPr>
        <p:spPr>
          <a:xfrm flipV="1">
            <a:off x="9083966" y="2279824"/>
            <a:ext cx="951272" cy="781358"/>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773" name="Connector: Curved 32772">
            <a:extLst>
              <a:ext uri="{FF2B5EF4-FFF2-40B4-BE49-F238E27FC236}">
                <a16:creationId xmlns:a16="http://schemas.microsoft.com/office/drawing/2014/main" id="{4CD3EFDD-5A31-48B0-87E5-24C2F75542E9}"/>
              </a:ext>
            </a:extLst>
          </p:cNvPr>
          <p:cNvCxnSpPr>
            <a:cxnSpLocks/>
            <a:endCxn id="71" idx="1"/>
          </p:cNvCxnSpPr>
          <p:nvPr/>
        </p:nvCxnSpPr>
        <p:spPr>
          <a:xfrm flipV="1">
            <a:off x="9126962" y="3147234"/>
            <a:ext cx="1032667" cy="155690"/>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776" name="Connector: Curved 32775">
            <a:extLst>
              <a:ext uri="{FF2B5EF4-FFF2-40B4-BE49-F238E27FC236}">
                <a16:creationId xmlns:a16="http://schemas.microsoft.com/office/drawing/2014/main" id="{07510762-975D-4890-A806-62684256448C}"/>
              </a:ext>
            </a:extLst>
          </p:cNvPr>
          <p:cNvCxnSpPr>
            <a:cxnSpLocks/>
          </p:cNvCxnSpPr>
          <p:nvPr/>
        </p:nvCxnSpPr>
        <p:spPr>
          <a:xfrm>
            <a:off x="9216133" y="3508585"/>
            <a:ext cx="975251" cy="488860"/>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Content Placeholder 1">
            <a:extLst>
              <a:ext uri="{FF2B5EF4-FFF2-40B4-BE49-F238E27FC236}">
                <a16:creationId xmlns:a16="http://schemas.microsoft.com/office/drawing/2014/main" id="{79626883-0D23-437B-B90E-9313945209EB}"/>
              </a:ext>
            </a:extLst>
          </p:cNvPr>
          <p:cNvSpPr txBox="1">
            <a:spLocks/>
          </p:cNvSpPr>
          <p:nvPr/>
        </p:nvSpPr>
        <p:spPr>
          <a:xfrm>
            <a:off x="7263888" y="1499731"/>
            <a:ext cx="1583281" cy="830997"/>
          </a:xfrm>
          <a:prstGeom prst="rect">
            <a:avLst/>
          </a:prstGeom>
        </p:spPr>
        <p:txBody>
          <a:bodyPr vert="horz" wrap="square" lIns="91440" tIns="45720" rIns="91440" bIns="45720" rtlCol="0">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4pPr>
            <a:lvl5pPr marL="20574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prstClr val="white">
                  <a:lumMod val="65000"/>
                </a:prstClr>
              </a:buClr>
              <a:buFont typeface="Wingdings" charset="2"/>
              <a:buNone/>
            </a:pPr>
            <a:r>
              <a:rPr lang="en-US" sz="1600">
                <a:solidFill>
                  <a:srgbClr val="595959"/>
                </a:solidFill>
              </a:rPr>
              <a:t>Scale capacity across  geographies</a:t>
            </a:r>
          </a:p>
        </p:txBody>
      </p:sp>
      <p:sp>
        <p:nvSpPr>
          <p:cNvPr id="101" name="TextBox 100">
            <a:extLst>
              <a:ext uri="{FF2B5EF4-FFF2-40B4-BE49-F238E27FC236}">
                <a16:creationId xmlns:a16="http://schemas.microsoft.com/office/drawing/2014/main" id="{51C897CD-FC26-42D3-BEF4-EDFB1A825153}"/>
              </a:ext>
            </a:extLst>
          </p:cNvPr>
          <p:cNvSpPr txBox="1"/>
          <p:nvPr/>
        </p:nvSpPr>
        <p:spPr>
          <a:xfrm>
            <a:off x="7718450" y="991137"/>
            <a:ext cx="418704" cy="584775"/>
          </a:xfrm>
          <a:prstGeom prst="rect">
            <a:avLst/>
          </a:prstGeom>
          <a:noFill/>
        </p:spPr>
        <p:txBody>
          <a:bodyPr wrap="none" rtlCol="0">
            <a:spAutoFit/>
          </a:bodyPr>
          <a:lstStyle/>
          <a:p>
            <a:r>
              <a:rPr lang="en-US" sz="3200" b="1">
                <a:solidFill>
                  <a:schemeClr val="accent3"/>
                </a:solidFill>
              </a:rPr>
              <a:t>2</a:t>
            </a:r>
          </a:p>
        </p:txBody>
      </p:sp>
      <p:pic>
        <p:nvPicPr>
          <p:cNvPr id="4" name="Picture 3">
            <a:extLst>
              <a:ext uri="{FF2B5EF4-FFF2-40B4-BE49-F238E27FC236}">
                <a16:creationId xmlns:a16="http://schemas.microsoft.com/office/drawing/2014/main" id="{B284C86C-AB60-46D7-8624-A41AAF6F59C2}"/>
              </a:ext>
            </a:extLst>
          </p:cNvPr>
          <p:cNvPicPr>
            <a:picLocks noChangeAspect="1"/>
          </p:cNvPicPr>
          <p:nvPr/>
        </p:nvPicPr>
        <p:blipFill>
          <a:blip r:embed="rId5"/>
          <a:stretch>
            <a:fillRect/>
          </a:stretch>
        </p:blipFill>
        <p:spPr>
          <a:xfrm>
            <a:off x="7987127" y="2988948"/>
            <a:ext cx="1025938" cy="690944"/>
          </a:xfrm>
          <a:prstGeom prst="rect">
            <a:avLst/>
          </a:prstGeom>
        </p:spPr>
      </p:pic>
      <p:pic>
        <p:nvPicPr>
          <p:cNvPr id="124" name="Picture 6">
            <a:extLst>
              <a:ext uri="{FF2B5EF4-FFF2-40B4-BE49-F238E27FC236}">
                <a16:creationId xmlns:a16="http://schemas.microsoft.com/office/drawing/2014/main" id="{34B90B97-CF3E-49B7-B37B-B97198BDF19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56" t="4748" r="2783" b="6741"/>
          <a:stretch/>
        </p:blipFill>
        <p:spPr bwMode="auto">
          <a:xfrm>
            <a:off x="8054925" y="4268434"/>
            <a:ext cx="3578068" cy="2114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 name="Freeform: Shape 107">
            <a:extLst>
              <a:ext uri="{FF2B5EF4-FFF2-40B4-BE49-F238E27FC236}">
                <a16:creationId xmlns:a16="http://schemas.microsoft.com/office/drawing/2014/main" id="{726F5A6B-4F47-47E1-A59F-D30EB433DFC5}"/>
              </a:ext>
            </a:extLst>
          </p:cNvPr>
          <p:cNvSpPr/>
          <p:nvPr/>
        </p:nvSpPr>
        <p:spPr>
          <a:xfrm rot="6419099" flipV="1">
            <a:off x="8397462" y="3310565"/>
            <a:ext cx="471623" cy="45719"/>
          </a:xfrm>
          <a:custGeom>
            <a:avLst/>
            <a:gdLst>
              <a:gd name="connsiteX0" fmla="*/ 0 w 3125585"/>
              <a:gd name="connsiteY0" fmla="*/ 350072 h 738211"/>
              <a:gd name="connsiteX1" fmla="*/ 870065 w 3125585"/>
              <a:gd name="connsiteY1" fmla="*/ 12021 h 738211"/>
              <a:gd name="connsiteX2" fmla="*/ 2233352 w 3125585"/>
              <a:gd name="connsiteY2" fmla="*/ 732458 h 738211"/>
              <a:gd name="connsiteX3" fmla="*/ 3125585 w 3125585"/>
              <a:gd name="connsiteY3" fmla="*/ 394407 h 738211"/>
              <a:gd name="connsiteX0" fmla="*/ 0 w 3125585"/>
              <a:gd name="connsiteY0" fmla="*/ 350072 h 740979"/>
              <a:gd name="connsiteX1" fmla="*/ 870065 w 3125585"/>
              <a:gd name="connsiteY1" fmla="*/ 12021 h 740979"/>
              <a:gd name="connsiteX2" fmla="*/ 2233352 w 3125585"/>
              <a:gd name="connsiteY2" fmla="*/ 732458 h 740979"/>
              <a:gd name="connsiteX3" fmla="*/ 3125585 w 3125585"/>
              <a:gd name="connsiteY3" fmla="*/ 394407 h 740979"/>
              <a:gd name="connsiteX0" fmla="*/ 0 w 3196342"/>
              <a:gd name="connsiteY0" fmla="*/ 350072 h 741147"/>
              <a:gd name="connsiteX1" fmla="*/ 870065 w 3196342"/>
              <a:gd name="connsiteY1" fmla="*/ 12021 h 741147"/>
              <a:gd name="connsiteX2" fmla="*/ 2233352 w 3196342"/>
              <a:gd name="connsiteY2" fmla="*/ 732458 h 741147"/>
              <a:gd name="connsiteX3" fmla="*/ 3196342 w 3196342"/>
              <a:gd name="connsiteY3" fmla="*/ 397128 h 741147"/>
              <a:gd name="connsiteX0" fmla="*/ 0 w 3196342"/>
              <a:gd name="connsiteY0" fmla="*/ 88422 h 479497"/>
              <a:gd name="connsiteX1" fmla="*/ 932688 w 3196342"/>
              <a:gd name="connsiteY1" fmla="*/ 146663 h 479497"/>
              <a:gd name="connsiteX2" fmla="*/ 2233352 w 3196342"/>
              <a:gd name="connsiteY2" fmla="*/ 470808 h 479497"/>
              <a:gd name="connsiteX3" fmla="*/ 3196342 w 3196342"/>
              <a:gd name="connsiteY3" fmla="*/ 135478 h 479497"/>
              <a:gd name="connsiteX0" fmla="*/ 0 w 3196342"/>
              <a:gd name="connsiteY0" fmla="*/ 74859 h 153225"/>
              <a:gd name="connsiteX1" fmla="*/ 932688 w 3196342"/>
              <a:gd name="connsiteY1" fmla="*/ 133100 h 153225"/>
              <a:gd name="connsiteX2" fmla="*/ 2191603 w 3196342"/>
              <a:gd name="connsiteY2" fmla="*/ 21325 h 153225"/>
              <a:gd name="connsiteX3" fmla="*/ 3196342 w 3196342"/>
              <a:gd name="connsiteY3" fmla="*/ 121915 h 153225"/>
              <a:gd name="connsiteX0" fmla="*/ 0 w 3196342"/>
              <a:gd name="connsiteY0" fmla="*/ 74859 h 285337"/>
              <a:gd name="connsiteX1" fmla="*/ 932688 w 3196342"/>
              <a:gd name="connsiteY1" fmla="*/ 133100 h 285337"/>
              <a:gd name="connsiteX2" fmla="*/ 2191603 w 3196342"/>
              <a:gd name="connsiteY2" fmla="*/ 21325 h 285337"/>
              <a:gd name="connsiteX3" fmla="*/ 3196342 w 3196342"/>
              <a:gd name="connsiteY3" fmla="*/ 267224 h 285337"/>
              <a:gd name="connsiteX0" fmla="*/ 0 w 3196342"/>
              <a:gd name="connsiteY0" fmla="*/ 74859 h 310456"/>
              <a:gd name="connsiteX1" fmla="*/ 932688 w 3196342"/>
              <a:gd name="connsiteY1" fmla="*/ 133100 h 310456"/>
              <a:gd name="connsiteX2" fmla="*/ 2191603 w 3196342"/>
              <a:gd name="connsiteY2" fmla="*/ 21325 h 310456"/>
              <a:gd name="connsiteX3" fmla="*/ 3196342 w 3196342"/>
              <a:gd name="connsiteY3" fmla="*/ 293647 h 310456"/>
              <a:gd name="connsiteX0" fmla="*/ 0 w 3167807"/>
              <a:gd name="connsiteY0" fmla="*/ 74858 h 169546"/>
              <a:gd name="connsiteX1" fmla="*/ 932688 w 3167807"/>
              <a:gd name="connsiteY1" fmla="*/ 133099 h 169546"/>
              <a:gd name="connsiteX2" fmla="*/ 2191603 w 3167807"/>
              <a:gd name="connsiteY2" fmla="*/ 21324 h 169546"/>
              <a:gd name="connsiteX3" fmla="*/ 3167807 w 3167807"/>
              <a:gd name="connsiteY3" fmla="*/ 140913 h 169546"/>
              <a:gd name="connsiteX0" fmla="*/ 0 w 3167807"/>
              <a:gd name="connsiteY0" fmla="*/ 74858 h 140913"/>
              <a:gd name="connsiteX1" fmla="*/ 932688 w 3167807"/>
              <a:gd name="connsiteY1" fmla="*/ 133099 h 140913"/>
              <a:gd name="connsiteX2" fmla="*/ 2191603 w 3167807"/>
              <a:gd name="connsiteY2" fmla="*/ 21324 h 140913"/>
              <a:gd name="connsiteX3" fmla="*/ 3167807 w 3167807"/>
              <a:gd name="connsiteY3" fmla="*/ 140913 h 140913"/>
              <a:gd name="connsiteX0" fmla="*/ 0 w 3182076"/>
              <a:gd name="connsiteY0" fmla="*/ 150247 h 150247"/>
              <a:gd name="connsiteX1" fmla="*/ 946957 w 3182076"/>
              <a:gd name="connsiteY1" fmla="*/ 127349 h 150247"/>
              <a:gd name="connsiteX2" fmla="*/ 2205872 w 3182076"/>
              <a:gd name="connsiteY2" fmla="*/ 15574 h 150247"/>
              <a:gd name="connsiteX3" fmla="*/ 3182076 w 3182076"/>
              <a:gd name="connsiteY3" fmla="*/ 135163 h 150247"/>
              <a:gd name="connsiteX0" fmla="*/ 0 w 3182076"/>
              <a:gd name="connsiteY0" fmla="*/ 150247 h 174646"/>
              <a:gd name="connsiteX1" fmla="*/ 946957 w 3182076"/>
              <a:gd name="connsiteY1" fmla="*/ 127349 h 174646"/>
              <a:gd name="connsiteX2" fmla="*/ 2205872 w 3182076"/>
              <a:gd name="connsiteY2" fmla="*/ 15574 h 174646"/>
              <a:gd name="connsiteX3" fmla="*/ 3182076 w 3182076"/>
              <a:gd name="connsiteY3" fmla="*/ 135163 h 174646"/>
              <a:gd name="connsiteX0" fmla="*/ 0 w 3182076"/>
              <a:gd name="connsiteY0" fmla="*/ 134673 h 159072"/>
              <a:gd name="connsiteX1" fmla="*/ 946957 w 3182076"/>
              <a:gd name="connsiteY1" fmla="*/ 111775 h 159072"/>
              <a:gd name="connsiteX2" fmla="*/ 2205872 w 3182076"/>
              <a:gd name="connsiteY2" fmla="*/ 0 h 159072"/>
              <a:gd name="connsiteX3" fmla="*/ 3182076 w 3182076"/>
              <a:gd name="connsiteY3" fmla="*/ 119589 h 159072"/>
              <a:gd name="connsiteX0" fmla="*/ 0 w 3182076"/>
              <a:gd name="connsiteY0" fmla="*/ 135620 h 160019"/>
              <a:gd name="connsiteX1" fmla="*/ 946957 w 3182076"/>
              <a:gd name="connsiteY1" fmla="*/ 112722 h 160019"/>
              <a:gd name="connsiteX2" fmla="*/ 2205872 w 3182076"/>
              <a:gd name="connsiteY2" fmla="*/ 947 h 160019"/>
              <a:gd name="connsiteX3" fmla="*/ 3182076 w 3182076"/>
              <a:gd name="connsiteY3" fmla="*/ 120536 h 160019"/>
              <a:gd name="connsiteX0" fmla="*/ 0 w 3182076"/>
              <a:gd name="connsiteY0" fmla="*/ 135620 h 160019"/>
              <a:gd name="connsiteX1" fmla="*/ 946957 w 3182076"/>
              <a:gd name="connsiteY1" fmla="*/ 112722 h 160019"/>
              <a:gd name="connsiteX2" fmla="*/ 2205872 w 3182076"/>
              <a:gd name="connsiteY2" fmla="*/ 947 h 160019"/>
              <a:gd name="connsiteX3" fmla="*/ 3182076 w 3182076"/>
              <a:gd name="connsiteY3" fmla="*/ 120536 h 160019"/>
              <a:gd name="connsiteX0" fmla="*/ 0 w 3182076"/>
              <a:gd name="connsiteY0" fmla="*/ 135620 h 155153"/>
              <a:gd name="connsiteX1" fmla="*/ 946957 w 3182076"/>
              <a:gd name="connsiteY1" fmla="*/ 112722 h 155153"/>
              <a:gd name="connsiteX2" fmla="*/ 2205872 w 3182076"/>
              <a:gd name="connsiteY2" fmla="*/ 947 h 155153"/>
              <a:gd name="connsiteX3" fmla="*/ 3182076 w 3182076"/>
              <a:gd name="connsiteY3" fmla="*/ 120536 h 155153"/>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6790 h 172238"/>
              <a:gd name="connsiteX1" fmla="*/ 946957 w 3182076"/>
              <a:gd name="connsiteY1" fmla="*/ 113892 h 172238"/>
              <a:gd name="connsiteX2" fmla="*/ 2205872 w 3182076"/>
              <a:gd name="connsiteY2" fmla="*/ 2117 h 172238"/>
              <a:gd name="connsiteX3" fmla="*/ 3182076 w 3182076"/>
              <a:gd name="connsiteY3" fmla="*/ 121706 h 172238"/>
              <a:gd name="connsiteX0" fmla="*/ 0 w 3182076"/>
              <a:gd name="connsiteY0" fmla="*/ 136790 h 155028"/>
              <a:gd name="connsiteX1" fmla="*/ 1603264 w 3182076"/>
              <a:gd name="connsiteY1" fmla="*/ 39912 h 155028"/>
              <a:gd name="connsiteX2" fmla="*/ 2205872 w 3182076"/>
              <a:gd name="connsiteY2" fmla="*/ 2117 h 155028"/>
              <a:gd name="connsiteX3" fmla="*/ 3182076 w 3182076"/>
              <a:gd name="connsiteY3" fmla="*/ 121706 h 155028"/>
              <a:gd name="connsiteX0" fmla="*/ 0 w 3182076"/>
              <a:gd name="connsiteY0" fmla="*/ 96947 h 109717"/>
              <a:gd name="connsiteX1" fmla="*/ 1603264 w 3182076"/>
              <a:gd name="connsiteY1" fmla="*/ 69 h 109717"/>
              <a:gd name="connsiteX2" fmla="*/ 3182076 w 3182076"/>
              <a:gd name="connsiteY2" fmla="*/ 81863 h 109717"/>
              <a:gd name="connsiteX0" fmla="*/ 0 w 3182076"/>
              <a:gd name="connsiteY0" fmla="*/ 118491 h 137804"/>
              <a:gd name="connsiteX1" fmla="*/ 1603264 w 3182076"/>
              <a:gd name="connsiteY1" fmla="*/ 21613 h 137804"/>
              <a:gd name="connsiteX2" fmla="*/ 3182076 w 3182076"/>
              <a:gd name="connsiteY2" fmla="*/ 103407 h 137804"/>
              <a:gd name="connsiteX0" fmla="*/ 0 w 3182076"/>
              <a:gd name="connsiteY0" fmla="*/ 118491 h 118491"/>
              <a:gd name="connsiteX1" fmla="*/ 1603264 w 3182076"/>
              <a:gd name="connsiteY1" fmla="*/ 21613 h 118491"/>
              <a:gd name="connsiteX2" fmla="*/ 3182076 w 3182076"/>
              <a:gd name="connsiteY2" fmla="*/ 103407 h 118491"/>
              <a:gd name="connsiteX0" fmla="*/ 0 w 3182076"/>
              <a:gd name="connsiteY0" fmla="*/ 118491 h 155002"/>
              <a:gd name="connsiteX1" fmla="*/ 1603264 w 3182076"/>
              <a:gd name="connsiteY1" fmla="*/ 21613 h 155002"/>
              <a:gd name="connsiteX2" fmla="*/ 3182076 w 3182076"/>
              <a:gd name="connsiteY2" fmla="*/ 103407 h 155002"/>
              <a:gd name="connsiteX0" fmla="*/ 0 w 3182076"/>
              <a:gd name="connsiteY0" fmla="*/ 118491 h 132918"/>
              <a:gd name="connsiteX1" fmla="*/ 1603264 w 3182076"/>
              <a:gd name="connsiteY1" fmla="*/ 21613 h 132918"/>
              <a:gd name="connsiteX2" fmla="*/ 3182076 w 3182076"/>
              <a:gd name="connsiteY2" fmla="*/ 103407 h 132918"/>
              <a:gd name="connsiteX0" fmla="*/ 0 w 3182076"/>
              <a:gd name="connsiteY0" fmla="*/ 121209 h 135636"/>
              <a:gd name="connsiteX1" fmla="*/ 1603264 w 3182076"/>
              <a:gd name="connsiteY1" fmla="*/ 24331 h 135636"/>
              <a:gd name="connsiteX2" fmla="*/ 3182076 w 3182076"/>
              <a:gd name="connsiteY2" fmla="*/ 106125 h 135636"/>
              <a:gd name="connsiteX0" fmla="*/ 0 w 3182076"/>
              <a:gd name="connsiteY0" fmla="*/ 121209 h 135636"/>
              <a:gd name="connsiteX1" fmla="*/ 1603264 w 3182076"/>
              <a:gd name="connsiteY1" fmla="*/ 24331 h 135636"/>
              <a:gd name="connsiteX2" fmla="*/ 3182076 w 3182076"/>
              <a:gd name="connsiteY2" fmla="*/ 106125 h 135636"/>
              <a:gd name="connsiteX0" fmla="*/ 0 w 3182076"/>
              <a:gd name="connsiteY0" fmla="*/ 77067 h 103075"/>
              <a:gd name="connsiteX1" fmla="*/ 1603264 w 3182076"/>
              <a:gd name="connsiteY1" fmla="*/ 35077 h 103075"/>
              <a:gd name="connsiteX2" fmla="*/ 3182076 w 3182076"/>
              <a:gd name="connsiteY2" fmla="*/ 61983 h 103075"/>
              <a:gd name="connsiteX0" fmla="*/ 0 w 3174940"/>
              <a:gd name="connsiteY0" fmla="*/ 7036 h 27747"/>
              <a:gd name="connsiteX1" fmla="*/ 1596128 w 3174940"/>
              <a:gd name="connsiteY1" fmla="*/ 842 h 27747"/>
              <a:gd name="connsiteX2" fmla="*/ 3174940 w 3174940"/>
              <a:gd name="connsiteY2" fmla="*/ 27748 h 27747"/>
              <a:gd name="connsiteX0" fmla="*/ 0 w 3174940"/>
              <a:gd name="connsiteY0" fmla="*/ 54521 h 108543"/>
              <a:gd name="connsiteX1" fmla="*/ 1596128 w 3174940"/>
              <a:gd name="connsiteY1" fmla="*/ 48327 h 108543"/>
              <a:gd name="connsiteX2" fmla="*/ 3174940 w 3174940"/>
              <a:gd name="connsiteY2" fmla="*/ 75233 h 108543"/>
            </a:gdLst>
            <a:ahLst/>
            <a:cxnLst>
              <a:cxn ang="0">
                <a:pos x="connsiteX0" y="connsiteY0"/>
              </a:cxn>
              <a:cxn ang="0">
                <a:pos x="connsiteX1" y="connsiteY1"/>
              </a:cxn>
              <a:cxn ang="0">
                <a:pos x="connsiteX2" y="connsiteY2"/>
              </a:cxn>
            </a:cxnLst>
            <a:rect l="l" t="t" r="r" b="b"/>
            <a:pathLst>
              <a:path w="3174940" h="108543">
                <a:moveTo>
                  <a:pt x="0" y="54521"/>
                </a:moveTo>
                <a:cubicBezTo>
                  <a:pt x="612743" y="99436"/>
                  <a:pt x="1052702" y="152265"/>
                  <a:pt x="1596128" y="48327"/>
                </a:cubicBezTo>
                <a:cubicBezTo>
                  <a:pt x="2139554" y="-55611"/>
                  <a:pt x="2838888" y="34328"/>
                  <a:pt x="3174940" y="75233"/>
                </a:cubicBezTo>
              </a:path>
            </a:pathLst>
          </a:custGeom>
          <a:noFill/>
          <a:ln w="28575">
            <a:solidFill>
              <a:schemeClr val="accent3"/>
            </a:solidFill>
            <a:headEnd type="arrow" w="med" len="med"/>
            <a:tailEnd type="arrow" w="med" len="med"/>
          </a:ln>
          <a:effectLst>
            <a:softEdge rad="12700"/>
          </a:effectLst>
          <a:scene3d>
            <a:camera prst="orthographicFront"/>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77">
            <a:extLst>
              <a:ext uri="{FF2B5EF4-FFF2-40B4-BE49-F238E27FC236}">
                <a16:creationId xmlns:a16="http://schemas.microsoft.com/office/drawing/2014/main" id="{0ED07560-22A6-4851-8948-9C93C49D35AA}"/>
              </a:ext>
            </a:extLst>
          </p:cNvPr>
          <p:cNvSpPr/>
          <p:nvPr/>
        </p:nvSpPr>
        <p:spPr>
          <a:xfrm>
            <a:off x="457149" y="997523"/>
            <a:ext cx="5179146" cy="4562760"/>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grpSp>
        <p:nvGrpSpPr>
          <p:cNvPr id="45" name="Group 4">
            <a:extLst>
              <a:ext uri="{FF2B5EF4-FFF2-40B4-BE49-F238E27FC236}">
                <a16:creationId xmlns:a16="http://schemas.microsoft.com/office/drawing/2014/main" id="{4EE7C913-6964-41A0-B08C-ECF0FBF54071}"/>
              </a:ext>
            </a:extLst>
          </p:cNvPr>
          <p:cNvGrpSpPr>
            <a:grpSpLocks noChangeAspect="1"/>
          </p:cNvGrpSpPr>
          <p:nvPr/>
        </p:nvGrpSpPr>
        <p:grpSpPr bwMode="auto">
          <a:xfrm>
            <a:off x="1252757" y="3842049"/>
            <a:ext cx="1182688" cy="814388"/>
            <a:chOff x="562" y="1918"/>
            <a:chExt cx="745" cy="513"/>
          </a:xfrm>
        </p:grpSpPr>
        <p:pic>
          <p:nvPicPr>
            <p:cNvPr id="46" name="Picture 7">
              <a:extLst>
                <a:ext uri="{FF2B5EF4-FFF2-40B4-BE49-F238E27FC236}">
                  <a16:creationId xmlns:a16="http://schemas.microsoft.com/office/drawing/2014/main" id="{F29D49B6-56D1-4FF4-ABE9-C28F924E8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 y="1942"/>
              <a:ext cx="309"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AutoShape 3">
              <a:extLst>
                <a:ext uri="{FF2B5EF4-FFF2-40B4-BE49-F238E27FC236}">
                  <a16:creationId xmlns:a16="http://schemas.microsoft.com/office/drawing/2014/main" id="{F0D45319-72AC-4486-9CDD-50E5A1166C3B}"/>
                </a:ext>
              </a:extLst>
            </p:cNvPr>
            <p:cNvSpPr>
              <a:spLocks noChangeAspect="1" noChangeArrowheads="1" noTextEdit="1"/>
            </p:cNvSpPr>
            <p:nvPr/>
          </p:nvSpPr>
          <p:spPr bwMode="auto">
            <a:xfrm>
              <a:off x="562" y="1918"/>
              <a:ext cx="745"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5">
              <a:extLst>
                <a:ext uri="{FF2B5EF4-FFF2-40B4-BE49-F238E27FC236}">
                  <a16:creationId xmlns:a16="http://schemas.microsoft.com/office/drawing/2014/main" id="{BC7CAD9B-31DD-4B9F-A9EA-E8666F4824CE}"/>
                </a:ext>
              </a:extLst>
            </p:cNvPr>
            <p:cNvSpPr>
              <a:spLocks noEditPoints="1"/>
            </p:cNvSpPr>
            <p:nvPr/>
          </p:nvSpPr>
          <p:spPr bwMode="auto">
            <a:xfrm>
              <a:off x="664" y="1928"/>
              <a:ext cx="520" cy="348"/>
            </a:xfrm>
            <a:custGeom>
              <a:avLst/>
              <a:gdLst>
                <a:gd name="T0" fmla="*/ 2794 w 2794"/>
                <a:gd name="T1" fmla="*/ 162 h 1863"/>
                <a:gd name="T2" fmla="*/ 2794 w 2794"/>
                <a:gd name="T3" fmla="*/ 1863 h 1863"/>
                <a:gd name="T4" fmla="*/ 0 w 2794"/>
                <a:gd name="T5" fmla="*/ 1863 h 1863"/>
                <a:gd name="T6" fmla="*/ 0 w 2794"/>
                <a:gd name="T7" fmla="*/ 162 h 1863"/>
                <a:gd name="T8" fmla="*/ 165 w 2794"/>
                <a:gd name="T9" fmla="*/ 0 h 1863"/>
                <a:gd name="T10" fmla="*/ 2630 w 2794"/>
                <a:gd name="T11" fmla="*/ 0 h 1863"/>
                <a:gd name="T12" fmla="*/ 2794 w 2794"/>
                <a:gd name="T13" fmla="*/ 162 h 1863"/>
                <a:gd name="T14" fmla="*/ 2548 w 2794"/>
                <a:gd name="T15" fmla="*/ 1620 h 1863"/>
                <a:gd name="T16" fmla="*/ 2548 w 2794"/>
                <a:gd name="T17" fmla="*/ 243 h 1863"/>
                <a:gd name="T18" fmla="*/ 247 w 2794"/>
                <a:gd name="T19" fmla="*/ 243 h 1863"/>
                <a:gd name="T20" fmla="*/ 247 w 2794"/>
                <a:gd name="T21" fmla="*/ 1620 h 1863"/>
                <a:gd name="T22" fmla="*/ 2548 w 2794"/>
                <a:gd name="T23" fmla="*/ 1620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4" h="1863">
                  <a:moveTo>
                    <a:pt x="2794" y="162"/>
                  </a:moveTo>
                  <a:lnTo>
                    <a:pt x="2794" y="1863"/>
                  </a:lnTo>
                  <a:lnTo>
                    <a:pt x="0" y="1863"/>
                  </a:lnTo>
                  <a:lnTo>
                    <a:pt x="0" y="162"/>
                  </a:lnTo>
                  <a:cubicBezTo>
                    <a:pt x="0" y="73"/>
                    <a:pt x="74" y="0"/>
                    <a:pt x="165" y="0"/>
                  </a:cubicBezTo>
                  <a:lnTo>
                    <a:pt x="2630" y="0"/>
                  </a:lnTo>
                  <a:cubicBezTo>
                    <a:pt x="2720" y="0"/>
                    <a:pt x="2794" y="73"/>
                    <a:pt x="2794" y="162"/>
                  </a:cubicBezTo>
                  <a:close/>
                  <a:moveTo>
                    <a:pt x="2548" y="1620"/>
                  </a:moveTo>
                  <a:lnTo>
                    <a:pt x="2548" y="243"/>
                  </a:lnTo>
                  <a:lnTo>
                    <a:pt x="247" y="243"/>
                  </a:lnTo>
                  <a:lnTo>
                    <a:pt x="247" y="1620"/>
                  </a:lnTo>
                  <a:lnTo>
                    <a:pt x="2548" y="16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6">
              <a:extLst>
                <a:ext uri="{FF2B5EF4-FFF2-40B4-BE49-F238E27FC236}">
                  <a16:creationId xmlns:a16="http://schemas.microsoft.com/office/drawing/2014/main" id="{12B89733-FF7E-43AF-A9C5-3D67A07CA5C5}"/>
                </a:ext>
              </a:extLst>
            </p:cNvPr>
            <p:cNvSpPr>
              <a:spLocks/>
            </p:cNvSpPr>
            <p:nvPr/>
          </p:nvSpPr>
          <p:spPr bwMode="auto">
            <a:xfrm>
              <a:off x="572" y="2306"/>
              <a:ext cx="704" cy="45"/>
            </a:xfrm>
            <a:custGeom>
              <a:avLst/>
              <a:gdLst>
                <a:gd name="T0" fmla="*/ 2137 w 3780"/>
                <a:gd name="T1" fmla="*/ 0 h 243"/>
                <a:gd name="T2" fmla="*/ 3780 w 3780"/>
                <a:gd name="T3" fmla="*/ 0 h 243"/>
                <a:gd name="T4" fmla="*/ 3780 w 3780"/>
                <a:gd name="T5" fmla="*/ 81 h 243"/>
                <a:gd name="T6" fmla="*/ 3616 w 3780"/>
                <a:gd name="T7" fmla="*/ 243 h 243"/>
                <a:gd name="T8" fmla="*/ 165 w 3780"/>
                <a:gd name="T9" fmla="*/ 243 h 243"/>
                <a:gd name="T10" fmla="*/ 0 w 3780"/>
                <a:gd name="T11" fmla="*/ 81 h 243"/>
                <a:gd name="T12" fmla="*/ 0 w 3780"/>
                <a:gd name="T13" fmla="*/ 0 h 243"/>
                <a:gd name="T14" fmla="*/ 1644 w 3780"/>
                <a:gd name="T15" fmla="*/ 0 h 243"/>
                <a:gd name="T16" fmla="*/ 1644 w 3780"/>
                <a:gd name="T17" fmla="*/ 41 h 243"/>
                <a:gd name="T18" fmla="*/ 1685 w 3780"/>
                <a:gd name="T19" fmla="*/ 81 h 243"/>
                <a:gd name="T20" fmla="*/ 2096 w 3780"/>
                <a:gd name="T21" fmla="*/ 81 h 243"/>
                <a:gd name="T22" fmla="*/ 2137 w 3780"/>
                <a:gd name="T23" fmla="*/ 41 h 243"/>
                <a:gd name="T24" fmla="*/ 2137 w 3780"/>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0" h="243">
                  <a:moveTo>
                    <a:pt x="2137" y="0"/>
                  </a:moveTo>
                  <a:lnTo>
                    <a:pt x="3780" y="0"/>
                  </a:lnTo>
                  <a:lnTo>
                    <a:pt x="3780" y="81"/>
                  </a:lnTo>
                  <a:cubicBezTo>
                    <a:pt x="3780" y="170"/>
                    <a:pt x="3706" y="243"/>
                    <a:pt x="3616" y="243"/>
                  </a:cubicBezTo>
                  <a:lnTo>
                    <a:pt x="165" y="243"/>
                  </a:lnTo>
                  <a:cubicBezTo>
                    <a:pt x="74" y="243"/>
                    <a:pt x="0" y="170"/>
                    <a:pt x="0" y="81"/>
                  </a:cubicBezTo>
                  <a:lnTo>
                    <a:pt x="0" y="0"/>
                  </a:lnTo>
                  <a:lnTo>
                    <a:pt x="1644" y="0"/>
                  </a:lnTo>
                  <a:lnTo>
                    <a:pt x="1644" y="41"/>
                  </a:lnTo>
                  <a:cubicBezTo>
                    <a:pt x="1644" y="65"/>
                    <a:pt x="1660" y="81"/>
                    <a:pt x="1685" y="81"/>
                  </a:cubicBezTo>
                  <a:lnTo>
                    <a:pt x="2096" y="81"/>
                  </a:lnTo>
                  <a:cubicBezTo>
                    <a:pt x="2120" y="81"/>
                    <a:pt x="2137" y="65"/>
                    <a:pt x="2137" y="41"/>
                  </a:cubicBezTo>
                  <a:lnTo>
                    <a:pt x="21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50" name="Picture 91">
            <a:extLst>
              <a:ext uri="{FF2B5EF4-FFF2-40B4-BE49-F238E27FC236}">
                <a16:creationId xmlns:a16="http://schemas.microsoft.com/office/drawing/2014/main" id="{3D977133-0D58-442D-8817-78DDB5DDC9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630" y="4373862"/>
            <a:ext cx="899827" cy="969043"/>
          </a:xfrm>
          <a:prstGeom prst="rect">
            <a:avLst/>
          </a:prstGeom>
        </p:spPr>
      </p:pic>
      <p:cxnSp>
        <p:nvCxnSpPr>
          <p:cNvPr id="51" name="Connector: Curved 50">
            <a:extLst>
              <a:ext uri="{FF2B5EF4-FFF2-40B4-BE49-F238E27FC236}">
                <a16:creationId xmlns:a16="http://schemas.microsoft.com/office/drawing/2014/main" id="{9F552B59-7B1A-4609-A44C-47B701FCABCA}"/>
              </a:ext>
            </a:extLst>
          </p:cNvPr>
          <p:cNvCxnSpPr/>
          <p:nvPr/>
        </p:nvCxnSpPr>
        <p:spPr>
          <a:xfrm rot="16200000" flipH="1">
            <a:off x="3120863" y="2206463"/>
            <a:ext cx="862884" cy="53201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356DA0B7-625C-45AF-832C-327B365F3ECA}"/>
              </a:ext>
            </a:extLst>
          </p:cNvPr>
          <p:cNvCxnSpPr/>
          <p:nvPr/>
        </p:nvCxnSpPr>
        <p:spPr>
          <a:xfrm>
            <a:off x="2708196" y="2848495"/>
            <a:ext cx="694261" cy="326967"/>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0B1BC449-8C3E-495D-8B59-5CCEDAE48904}"/>
              </a:ext>
            </a:extLst>
          </p:cNvPr>
          <p:cNvCxnSpPr>
            <a:cxnSpLocks/>
          </p:cNvCxnSpPr>
          <p:nvPr/>
        </p:nvCxnSpPr>
        <p:spPr>
          <a:xfrm>
            <a:off x="2502630" y="3302924"/>
            <a:ext cx="899827" cy="12607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5907A510-745A-40ED-8FCF-943F7D6C9820}"/>
              </a:ext>
            </a:extLst>
          </p:cNvPr>
          <p:cNvCxnSpPr/>
          <p:nvPr/>
        </p:nvCxnSpPr>
        <p:spPr>
          <a:xfrm flipV="1">
            <a:off x="2560320" y="3682539"/>
            <a:ext cx="919942" cy="416883"/>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78861B96-7CB0-434B-9835-180DC0C9CB35}"/>
              </a:ext>
            </a:extLst>
          </p:cNvPr>
          <p:cNvCxnSpPr/>
          <p:nvPr/>
        </p:nvCxnSpPr>
        <p:spPr>
          <a:xfrm rot="5400000" flipH="1" flipV="1">
            <a:off x="3397673" y="3934317"/>
            <a:ext cx="650081" cy="30203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0C23725C-BC69-438F-B056-931804F87BFB}"/>
              </a:ext>
            </a:extLst>
          </p:cNvPr>
          <p:cNvCxnSpPr/>
          <p:nvPr/>
        </p:nvCxnSpPr>
        <p:spPr>
          <a:xfrm rot="16200000" flipH="1">
            <a:off x="3120864" y="2206464"/>
            <a:ext cx="862884" cy="532015"/>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E573656D-25CE-4C4A-B2FB-1DC2615C392F}"/>
              </a:ext>
            </a:extLst>
          </p:cNvPr>
          <p:cNvCxnSpPr/>
          <p:nvPr/>
        </p:nvCxnSpPr>
        <p:spPr>
          <a:xfrm>
            <a:off x="2708197" y="2848496"/>
            <a:ext cx="694261" cy="326967"/>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D0859CD0-1D42-42D1-8073-FF4CC2F6AE27}"/>
              </a:ext>
            </a:extLst>
          </p:cNvPr>
          <p:cNvCxnSpPr>
            <a:cxnSpLocks/>
          </p:cNvCxnSpPr>
          <p:nvPr/>
        </p:nvCxnSpPr>
        <p:spPr>
          <a:xfrm>
            <a:off x="2502631" y="3302925"/>
            <a:ext cx="899827" cy="126076"/>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F89A6499-9677-4C98-AD4E-8DEE4D800347}"/>
              </a:ext>
            </a:extLst>
          </p:cNvPr>
          <p:cNvCxnSpPr/>
          <p:nvPr/>
        </p:nvCxnSpPr>
        <p:spPr>
          <a:xfrm flipV="1">
            <a:off x="2560321" y="3682540"/>
            <a:ext cx="919942" cy="416883"/>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94FB05E5-1949-42B1-AF2C-76F1FC16F3E8}"/>
              </a:ext>
            </a:extLst>
          </p:cNvPr>
          <p:cNvCxnSpPr/>
          <p:nvPr/>
        </p:nvCxnSpPr>
        <p:spPr>
          <a:xfrm rot="5400000" flipH="1" flipV="1">
            <a:off x="3397674" y="3934318"/>
            <a:ext cx="650081" cy="302035"/>
          </a:xfrm>
          <a:prstGeom prst="curvedConnector3">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73BE9BD-EAD4-4EBC-9D99-0003416B73AD}"/>
              </a:ext>
            </a:extLst>
          </p:cNvPr>
          <p:cNvSpPr txBox="1"/>
          <p:nvPr/>
        </p:nvSpPr>
        <p:spPr>
          <a:xfrm>
            <a:off x="4466064" y="979441"/>
            <a:ext cx="351378" cy="584775"/>
          </a:xfrm>
          <a:prstGeom prst="rect">
            <a:avLst/>
          </a:prstGeom>
          <a:noFill/>
        </p:spPr>
        <p:txBody>
          <a:bodyPr wrap="none" rtlCol="0">
            <a:spAutoFit/>
          </a:bodyPr>
          <a:lstStyle/>
          <a:p>
            <a:r>
              <a:rPr lang="en-US" sz="3200" b="1">
                <a:solidFill>
                  <a:schemeClr val="accent3"/>
                </a:solidFill>
              </a:rPr>
              <a:t>1</a:t>
            </a:r>
          </a:p>
        </p:txBody>
      </p:sp>
      <p:pic>
        <p:nvPicPr>
          <p:cNvPr id="54" name="Picture 53">
            <a:extLst>
              <a:ext uri="{FF2B5EF4-FFF2-40B4-BE49-F238E27FC236}">
                <a16:creationId xmlns:a16="http://schemas.microsoft.com/office/drawing/2014/main" id="{002B20F5-9510-4778-8569-EEE0806E524E}"/>
              </a:ext>
            </a:extLst>
          </p:cNvPr>
          <p:cNvPicPr>
            <a:picLocks noChangeAspect="1"/>
          </p:cNvPicPr>
          <p:nvPr/>
        </p:nvPicPr>
        <p:blipFill>
          <a:blip r:embed="rId7"/>
          <a:stretch>
            <a:fillRect/>
          </a:stretch>
        </p:blipFill>
        <p:spPr>
          <a:xfrm>
            <a:off x="1975030" y="1256844"/>
            <a:ext cx="1404224" cy="533588"/>
          </a:xfrm>
          <a:prstGeom prst="rect">
            <a:avLst/>
          </a:prstGeom>
        </p:spPr>
      </p:pic>
      <p:pic>
        <p:nvPicPr>
          <p:cNvPr id="109" name="Picture 108">
            <a:extLst>
              <a:ext uri="{FF2B5EF4-FFF2-40B4-BE49-F238E27FC236}">
                <a16:creationId xmlns:a16="http://schemas.microsoft.com/office/drawing/2014/main" id="{655C525A-2914-4535-97B0-356E06EB8F96}"/>
              </a:ext>
            </a:extLst>
          </p:cNvPr>
          <p:cNvPicPr>
            <a:picLocks noChangeAspect="1"/>
          </p:cNvPicPr>
          <p:nvPr/>
        </p:nvPicPr>
        <p:blipFill>
          <a:blip r:embed="rId7"/>
          <a:stretch>
            <a:fillRect/>
          </a:stretch>
        </p:blipFill>
        <p:spPr>
          <a:xfrm>
            <a:off x="860850" y="1922649"/>
            <a:ext cx="1404224" cy="533588"/>
          </a:xfrm>
          <a:prstGeom prst="rect">
            <a:avLst/>
          </a:prstGeom>
        </p:spPr>
      </p:pic>
      <p:pic>
        <p:nvPicPr>
          <p:cNvPr id="2" name="Picture 1">
            <a:extLst>
              <a:ext uri="{FF2B5EF4-FFF2-40B4-BE49-F238E27FC236}">
                <a16:creationId xmlns:a16="http://schemas.microsoft.com/office/drawing/2014/main" id="{F777FAD5-798C-4727-985C-2BBEA06F1632}"/>
              </a:ext>
            </a:extLst>
          </p:cNvPr>
          <p:cNvPicPr>
            <a:picLocks noChangeAspect="1"/>
          </p:cNvPicPr>
          <p:nvPr/>
        </p:nvPicPr>
        <p:blipFill>
          <a:blip r:embed="rId8"/>
          <a:stretch>
            <a:fillRect/>
          </a:stretch>
        </p:blipFill>
        <p:spPr>
          <a:xfrm>
            <a:off x="3612104" y="2999089"/>
            <a:ext cx="1029513" cy="693352"/>
          </a:xfrm>
          <a:prstGeom prst="rect">
            <a:avLst/>
          </a:prstGeom>
        </p:spPr>
      </p:pic>
      <p:sp>
        <p:nvSpPr>
          <p:cNvPr id="97" name="Content Placeholder 1">
            <a:extLst>
              <a:ext uri="{FF2B5EF4-FFF2-40B4-BE49-F238E27FC236}">
                <a16:creationId xmlns:a16="http://schemas.microsoft.com/office/drawing/2014/main" id="{203307CE-51F2-40CE-ADAD-5A40FCE8C022}"/>
              </a:ext>
            </a:extLst>
          </p:cNvPr>
          <p:cNvSpPr txBox="1">
            <a:spLocks/>
          </p:cNvSpPr>
          <p:nvPr/>
        </p:nvSpPr>
        <p:spPr>
          <a:xfrm>
            <a:off x="3904820" y="1487638"/>
            <a:ext cx="1824703" cy="830997"/>
          </a:xfrm>
          <a:prstGeom prst="rect">
            <a:avLst/>
          </a:prstGeom>
        </p:spPr>
        <p:txBody>
          <a:bodyPr vert="horz" wrap="square" lIns="91440" tIns="45720" rIns="91440" bIns="45720" rtlCol="0">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4pPr>
            <a:lvl5pPr marL="20574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prstClr val="white">
                  <a:lumMod val="65000"/>
                </a:prstClr>
              </a:buClr>
              <a:buFont typeface="Wingdings" charset="2"/>
              <a:buNone/>
            </a:pPr>
            <a:r>
              <a:rPr lang="en-US" sz="1600">
                <a:solidFill>
                  <a:srgbClr val="595959"/>
                </a:solidFill>
              </a:rPr>
              <a:t>Scale capacity across multiple physical servers</a:t>
            </a:r>
          </a:p>
        </p:txBody>
      </p:sp>
      <p:sp>
        <p:nvSpPr>
          <p:cNvPr id="107" name="Freeform: Shape 106">
            <a:extLst>
              <a:ext uri="{FF2B5EF4-FFF2-40B4-BE49-F238E27FC236}">
                <a16:creationId xmlns:a16="http://schemas.microsoft.com/office/drawing/2014/main" id="{3DD64C78-AA70-471A-9A1F-44DB76F08761}"/>
              </a:ext>
            </a:extLst>
          </p:cNvPr>
          <p:cNvSpPr/>
          <p:nvPr/>
        </p:nvSpPr>
        <p:spPr>
          <a:xfrm rot="6419099" flipV="1">
            <a:off x="4021431" y="3330239"/>
            <a:ext cx="471623" cy="45719"/>
          </a:xfrm>
          <a:custGeom>
            <a:avLst/>
            <a:gdLst>
              <a:gd name="connsiteX0" fmla="*/ 0 w 3125585"/>
              <a:gd name="connsiteY0" fmla="*/ 350072 h 738211"/>
              <a:gd name="connsiteX1" fmla="*/ 870065 w 3125585"/>
              <a:gd name="connsiteY1" fmla="*/ 12021 h 738211"/>
              <a:gd name="connsiteX2" fmla="*/ 2233352 w 3125585"/>
              <a:gd name="connsiteY2" fmla="*/ 732458 h 738211"/>
              <a:gd name="connsiteX3" fmla="*/ 3125585 w 3125585"/>
              <a:gd name="connsiteY3" fmla="*/ 394407 h 738211"/>
              <a:gd name="connsiteX0" fmla="*/ 0 w 3125585"/>
              <a:gd name="connsiteY0" fmla="*/ 350072 h 740979"/>
              <a:gd name="connsiteX1" fmla="*/ 870065 w 3125585"/>
              <a:gd name="connsiteY1" fmla="*/ 12021 h 740979"/>
              <a:gd name="connsiteX2" fmla="*/ 2233352 w 3125585"/>
              <a:gd name="connsiteY2" fmla="*/ 732458 h 740979"/>
              <a:gd name="connsiteX3" fmla="*/ 3125585 w 3125585"/>
              <a:gd name="connsiteY3" fmla="*/ 394407 h 740979"/>
              <a:gd name="connsiteX0" fmla="*/ 0 w 3196342"/>
              <a:gd name="connsiteY0" fmla="*/ 350072 h 741147"/>
              <a:gd name="connsiteX1" fmla="*/ 870065 w 3196342"/>
              <a:gd name="connsiteY1" fmla="*/ 12021 h 741147"/>
              <a:gd name="connsiteX2" fmla="*/ 2233352 w 3196342"/>
              <a:gd name="connsiteY2" fmla="*/ 732458 h 741147"/>
              <a:gd name="connsiteX3" fmla="*/ 3196342 w 3196342"/>
              <a:gd name="connsiteY3" fmla="*/ 397128 h 741147"/>
              <a:gd name="connsiteX0" fmla="*/ 0 w 3196342"/>
              <a:gd name="connsiteY0" fmla="*/ 88422 h 479497"/>
              <a:gd name="connsiteX1" fmla="*/ 932688 w 3196342"/>
              <a:gd name="connsiteY1" fmla="*/ 146663 h 479497"/>
              <a:gd name="connsiteX2" fmla="*/ 2233352 w 3196342"/>
              <a:gd name="connsiteY2" fmla="*/ 470808 h 479497"/>
              <a:gd name="connsiteX3" fmla="*/ 3196342 w 3196342"/>
              <a:gd name="connsiteY3" fmla="*/ 135478 h 479497"/>
              <a:gd name="connsiteX0" fmla="*/ 0 w 3196342"/>
              <a:gd name="connsiteY0" fmla="*/ 74859 h 153225"/>
              <a:gd name="connsiteX1" fmla="*/ 932688 w 3196342"/>
              <a:gd name="connsiteY1" fmla="*/ 133100 h 153225"/>
              <a:gd name="connsiteX2" fmla="*/ 2191603 w 3196342"/>
              <a:gd name="connsiteY2" fmla="*/ 21325 h 153225"/>
              <a:gd name="connsiteX3" fmla="*/ 3196342 w 3196342"/>
              <a:gd name="connsiteY3" fmla="*/ 121915 h 153225"/>
              <a:gd name="connsiteX0" fmla="*/ 0 w 3196342"/>
              <a:gd name="connsiteY0" fmla="*/ 74859 h 285337"/>
              <a:gd name="connsiteX1" fmla="*/ 932688 w 3196342"/>
              <a:gd name="connsiteY1" fmla="*/ 133100 h 285337"/>
              <a:gd name="connsiteX2" fmla="*/ 2191603 w 3196342"/>
              <a:gd name="connsiteY2" fmla="*/ 21325 h 285337"/>
              <a:gd name="connsiteX3" fmla="*/ 3196342 w 3196342"/>
              <a:gd name="connsiteY3" fmla="*/ 267224 h 285337"/>
              <a:gd name="connsiteX0" fmla="*/ 0 w 3196342"/>
              <a:gd name="connsiteY0" fmla="*/ 74859 h 310456"/>
              <a:gd name="connsiteX1" fmla="*/ 932688 w 3196342"/>
              <a:gd name="connsiteY1" fmla="*/ 133100 h 310456"/>
              <a:gd name="connsiteX2" fmla="*/ 2191603 w 3196342"/>
              <a:gd name="connsiteY2" fmla="*/ 21325 h 310456"/>
              <a:gd name="connsiteX3" fmla="*/ 3196342 w 3196342"/>
              <a:gd name="connsiteY3" fmla="*/ 293647 h 310456"/>
              <a:gd name="connsiteX0" fmla="*/ 0 w 3167807"/>
              <a:gd name="connsiteY0" fmla="*/ 74858 h 169546"/>
              <a:gd name="connsiteX1" fmla="*/ 932688 w 3167807"/>
              <a:gd name="connsiteY1" fmla="*/ 133099 h 169546"/>
              <a:gd name="connsiteX2" fmla="*/ 2191603 w 3167807"/>
              <a:gd name="connsiteY2" fmla="*/ 21324 h 169546"/>
              <a:gd name="connsiteX3" fmla="*/ 3167807 w 3167807"/>
              <a:gd name="connsiteY3" fmla="*/ 140913 h 169546"/>
              <a:gd name="connsiteX0" fmla="*/ 0 w 3167807"/>
              <a:gd name="connsiteY0" fmla="*/ 74858 h 140913"/>
              <a:gd name="connsiteX1" fmla="*/ 932688 w 3167807"/>
              <a:gd name="connsiteY1" fmla="*/ 133099 h 140913"/>
              <a:gd name="connsiteX2" fmla="*/ 2191603 w 3167807"/>
              <a:gd name="connsiteY2" fmla="*/ 21324 h 140913"/>
              <a:gd name="connsiteX3" fmla="*/ 3167807 w 3167807"/>
              <a:gd name="connsiteY3" fmla="*/ 140913 h 140913"/>
              <a:gd name="connsiteX0" fmla="*/ 0 w 3182076"/>
              <a:gd name="connsiteY0" fmla="*/ 150247 h 150247"/>
              <a:gd name="connsiteX1" fmla="*/ 946957 w 3182076"/>
              <a:gd name="connsiteY1" fmla="*/ 127349 h 150247"/>
              <a:gd name="connsiteX2" fmla="*/ 2205872 w 3182076"/>
              <a:gd name="connsiteY2" fmla="*/ 15574 h 150247"/>
              <a:gd name="connsiteX3" fmla="*/ 3182076 w 3182076"/>
              <a:gd name="connsiteY3" fmla="*/ 135163 h 150247"/>
              <a:gd name="connsiteX0" fmla="*/ 0 w 3182076"/>
              <a:gd name="connsiteY0" fmla="*/ 150247 h 174646"/>
              <a:gd name="connsiteX1" fmla="*/ 946957 w 3182076"/>
              <a:gd name="connsiteY1" fmla="*/ 127349 h 174646"/>
              <a:gd name="connsiteX2" fmla="*/ 2205872 w 3182076"/>
              <a:gd name="connsiteY2" fmla="*/ 15574 h 174646"/>
              <a:gd name="connsiteX3" fmla="*/ 3182076 w 3182076"/>
              <a:gd name="connsiteY3" fmla="*/ 135163 h 174646"/>
              <a:gd name="connsiteX0" fmla="*/ 0 w 3182076"/>
              <a:gd name="connsiteY0" fmla="*/ 134673 h 159072"/>
              <a:gd name="connsiteX1" fmla="*/ 946957 w 3182076"/>
              <a:gd name="connsiteY1" fmla="*/ 111775 h 159072"/>
              <a:gd name="connsiteX2" fmla="*/ 2205872 w 3182076"/>
              <a:gd name="connsiteY2" fmla="*/ 0 h 159072"/>
              <a:gd name="connsiteX3" fmla="*/ 3182076 w 3182076"/>
              <a:gd name="connsiteY3" fmla="*/ 119589 h 159072"/>
              <a:gd name="connsiteX0" fmla="*/ 0 w 3182076"/>
              <a:gd name="connsiteY0" fmla="*/ 135620 h 160019"/>
              <a:gd name="connsiteX1" fmla="*/ 946957 w 3182076"/>
              <a:gd name="connsiteY1" fmla="*/ 112722 h 160019"/>
              <a:gd name="connsiteX2" fmla="*/ 2205872 w 3182076"/>
              <a:gd name="connsiteY2" fmla="*/ 947 h 160019"/>
              <a:gd name="connsiteX3" fmla="*/ 3182076 w 3182076"/>
              <a:gd name="connsiteY3" fmla="*/ 120536 h 160019"/>
              <a:gd name="connsiteX0" fmla="*/ 0 w 3182076"/>
              <a:gd name="connsiteY0" fmla="*/ 135620 h 160019"/>
              <a:gd name="connsiteX1" fmla="*/ 946957 w 3182076"/>
              <a:gd name="connsiteY1" fmla="*/ 112722 h 160019"/>
              <a:gd name="connsiteX2" fmla="*/ 2205872 w 3182076"/>
              <a:gd name="connsiteY2" fmla="*/ 947 h 160019"/>
              <a:gd name="connsiteX3" fmla="*/ 3182076 w 3182076"/>
              <a:gd name="connsiteY3" fmla="*/ 120536 h 160019"/>
              <a:gd name="connsiteX0" fmla="*/ 0 w 3182076"/>
              <a:gd name="connsiteY0" fmla="*/ 135620 h 155153"/>
              <a:gd name="connsiteX1" fmla="*/ 946957 w 3182076"/>
              <a:gd name="connsiteY1" fmla="*/ 112722 h 155153"/>
              <a:gd name="connsiteX2" fmla="*/ 2205872 w 3182076"/>
              <a:gd name="connsiteY2" fmla="*/ 947 h 155153"/>
              <a:gd name="connsiteX3" fmla="*/ 3182076 w 3182076"/>
              <a:gd name="connsiteY3" fmla="*/ 120536 h 155153"/>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5620 h 171068"/>
              <a:gd name="connsiteX1" fmla="*/ 946957 w 3182076"/>
              <a:gd name="connsiteY1" fmla="*/ 112722 h 171068"/>
              <a:gd name="connsiteX2" fmla="*/ 2205872 w 3182076"/>
              <a:gd name="connsiteY2" fmla="*/ 947 h 171068"/>
              <a:gd name="connsiteX3" fmla="*/ 3182076 w 3182076"/>
              <a:gd name="connsiteY3" fmla="*/ 120536 h 171068"/>
              <a:gd name="connsiteX0" fmla="*/ 0 w 3182076"/>
              <a:gd name="connsiteY0" fmla="*/ 136790 h 172238"/>
              <a:gd name="connsiteX1" fmla="*/ 946957 w 3182076"/>
              <a:gd name="connsiteY1" fmla="*/ 113892 h 172238"/>
              <a:gd name="connsiteX2" fmla="*/ 2205872 w 3182076"/>
              <a:gd name="connsiteY2" fmla="*/ 2117 h 172238"/>
              <a:gd name="connsiteX3" fmla="*/ 3182076 w 3182076"/>
              <a:gd name="connsiteY3" fmla="*/ 121706 h 172238"/>
              <a:gd name="connsiteX0" fmla="*/ 0 w 3182076"/>
              <a:gd name="connsiteY0" fmla="*/ 136790 h 155028"/>
              <a:gd name="connsiteX1" fmla="*/ 1603264 w 3182076"/>
              <a:gd name="connsiteY1" fmla="*/ 39912 h 155028"/>
              <a:gd name="connsiteX2" fmla="*/ 2205872 w 3182076"/>
              <a:gd name="connsiteY2" fmla="*/ 2117 h 155028"/>
              <a:gd name="connsiteX3" fmla="*/ 3182076 w 3182076"/>
              <a:gd name="connsiteY3" fmla="*/ 121706 h 155028"/>
              <a:gd name="connsiteX0" fmla="*/ 0 w 3182076"/>
              <a:gd name="connsiteY0" fmla="*/ 96947 h 109717"/>
              <a:gd name="connsiteX1" fmla="*/ 1603264 w 3182076"/>
              <a:gd name="connsiteY1" fmla="*/ 69 h 109717"/>
              <a:gd name="connsiteX2" fmla="*/ 3182076 w 3182076"/>
              <a:gd name="connsiteY2" fmla="*/ 81863 h 109717"/>
              <a:gd name="connsiteX0" fmla="*/ 0 w 3182076"/>
              <a:gd name="connsiteY0" fmla="*/ 118491 h 137804"/>
              <a:gd name="connsiteX1" fmla="*/ 1603264 w 3182076"/>
              <a:gd name="connsiteY1" fmla="*/ 21613 h 137804"/>
              <a:gd name="connsiteX2" fmla="*/ 3182076 w 3182076"/>
              <a:gd name="connsiteY2" fmla="*/ 103407 h 137804"/>
              <a:gd name="connsiteX0" fmla="*/ 0 w 3182076"/>
              <a:gd name="connsiteY0" fmla="*/ 118491 h 118491"/>
              <a:gd name="connsiteX1" fmla="*/ 1603264 w 3182076"/>
              <a:gd name="connsiteY1" fmla="*/ 21613 h 118491"/>
              <a:gd name="connsiteX2" fmla="*/ 3182076 w 3182076"/>
              <a:gd name="connsiteY2" fmla="*/ 103407 h 118491"/>
              <a:gd name="connsiteX0" fmla="*/ 0 w 3182076"/>
              <a:gd name="connsiteY0" fmla="*/ 118491 h 155002"/>
              <a:gd name="connsiteX1" fmla="*/ 1603264 w 3182076"/>
              <a:gd name="connsiteY1" fmla="*/ 21613 h 155002"/>
              <a:gd name="connsiteX2" fmla="*/ 3182076 w 3182076"/>
              <a:gd name="connsiteY2" fmla="*/ 103407 h 155002"/>
              <a:gd name="connsiteX0" fmla="*/ 0 w 3182076"/>
              <a:gd name="connsiteY0" fmla="*/ 118491 h 132918"/>
              <a:gd name="connsiteX1" fmla="*/ 1603264 w 3182076"/>
              <a:gd name="connsiteY1" fmla="*/ 21613 h 132918"/>
              <a:gd name="connsiteX2" fmla="*/ 3182076 w 3182076"/>
              <a:gd name="connsiteY2" fmla="*/ 103407 h 132918"/>
              <a:gd name="connsiteX0" fmla="*/ 0 w 3182076"/>
              <a:gd name="connsiteY0" fmla="*/ 121209 h 135636"/>
              <a:gd name="connsiteX1" fmla="*/ 1603264 w 3182076"/>
              <a:gd name="connsiteY1" fmla="*/ 24331 h 135636"/>
              <a:gd name="connsiteX2" fmla="*/ 3182076 w 3182076"/>
              <a:gd name="connsiteY2" fmla="*/ 106125 h 135636"/>
              <a:gd name="connsiteX0" fmla="*/ 0 w 3182076"/>
              <a:gd name="connsiteY0" fmla="*/ 121209 h 135636"/>
              <a:gd name="connsiteX1" fmla="*/ 1603264 w 3182076"/>
              <a:gd name="connsiteY1" fmla="*/ 24331 h 135636"/>
              <a:gd name="connsiteX2" fmla="*/ 3182076 w 3182076"/>
              <a:gd name="connsiteY2" fmla="*/ 106125 h 135636"/>
              <a:gd name="connsiteX0" fmla="*/ 0 w 3182076"/>
              <a:gd name="connsiteY0" fmla="*/ 77067 h 103075"/>
              <a:gd name="connsiteX1" fmla="*/ 1603264 w 3182076"/>
              <a:gd name="connsiteY1" fmla="*/ 35077 h 103075"/>
              <a:gd name="connsiteX2" fmla="*/ 3182076 w 3182076"/>
              <a:gd name="connsiteY2" fmla="*/ 61983 h 103075"/>
              <a:gd name="connsiteX0" fmla="*/ 0 w 3174940"/>
              <a:gd name="connsiteY0" fmla="*/ 7036 h 27747"/>
              <a:gd name="connsiteX1" fmla="*/ 1596128 w 3174940"/>
              <a:gd name="connsiteY1" fmla="*/ 842 h 27747"/>
              <a:gd name="connsiteX2" fmla="*/ 3174940 w 3174940"/>
              <a:gd name="connsiteY2" fmla="*/ 27748 h 27747"/>
              <a:gd name="connsiteX0" fmla="*/ 0 w 3174940"/>
              <a:gd name="connsiteY0" fmla="*/ 54521 h 108543"/>
              <a:gd name="connsiteX1" fmla="*/ 1596128 w 3174940"/>
              <a:gd name="connsiteY1" fmla="*/ 48327 h 108543"/>
              <a:gd name="connsiteX2" fmla="*/ 3174940 w 3174940"/>
              <a:gd name="connsiteY2" fmla="*/ 75233 h 108543"/>
            </a:gdLst>
            <a:ahLst/>
            <a:cxnLst>
              <a:cxn ang="0">
                <a:pos x="connsiteX0" y="connsiteY0"/>
              </a:cxn>
              <a:cxn ang="0">
                <a:pos x="connsiteX1" y="connsiteY1"/>
              </a:cxn>
              <a:cxn ang="0">
                <a:pos x="connsiteX2" y="connsiteY2"/>
              </a:cxn>
            </a:cxnLst>
            <a:rect l="l" t="t" r="r" b="b"/>
            <a:pathLst>
              <a:path w="3174940" h="108543">
                <a:moveTo>
                  <a:pt x="0" y="54521"/>
                </a:moveTo>
                <a:cubicBezTo>
                  <a:pt x="612743" y="99436"/>
                  <a:pt x="1052702" y="152265"/>
                  <a:pt x="1596128" y="48327"/>
                </a:cubicBezTo>
                <a:cubicBezTo>
                  <a:pt x="2139554" y="-55611"/>
                  <a:pt x="2838888" y="34328"/>
                  <a:pt x="3174940" y="75233"/>
                </a:cubicBezTo>
              </a:path>
            </a:pathLst>
          </a:custGeom>
          <a:noFill/>
          <a:ln w="28575">
            <a:solidFill>
              <a:schemeClr val="accent3"/>
            </a:solidFill>
            <a:headEnd type="arrow" w="med" len="med"/>
            <a:tailEnd type="arrow" w="med" len="med"/>
          </a:ln>
          <a:effectLst>
            <a:softEdge rad="12700"/>
          </a:effectLst>
          <a:scene3d>
            <a:camera prst="orthographicFront"/>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4">
            <a:extLst>
              <a:ext uri="{FF2B5EF4-FFF2-40B4-BE49-F238E27FC236}">
                <a16:creationId xmlns:a16="http://schemas.microsoft.com/office/drawing/2014/main" id="{9855AB1F-F52B-49F1-AEA3-C7DC456D6087}"/>
              </a:ext>
            </a:extLst>
          </p:cNvPr>
          <p:cNvGrpSpPr>
            <a:grpSpLocks noChangeAspect="1"/>
          </p:cNvGrpSpPr>
          <p:nvPr/>
        </p:nvGrpSpPr>
        <p:grpSpPr bwMode="auto">
          <a:xfrm>
            <a:off x="941032" y="2945905"/>
            <a:ext cx="1182688" cy="814388"/>
            <a:chOff x="562" y="1918"/>
            <a:chExt cx="745" cy="513"/>
          </a:xfrm>
        </p:grpSpPr>
        <p:pic>
          <p:nvPicPr>
            <p:cNvPr id="32775" name="Picture 7">
              <a:extLst>
                <a:ext uri="{FF2B5EF4-FFF2-40B4-BE49-F238E27FC236}">
                  <a16:creationId xmlns:a16="http://schemas.microsoft.com/office/drawing/2014/main" id="{168B461B-2AC9-48C9-8EC5-BC1707DD2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 y="1942"/>
              <a:ext cx="309"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AutoShape 3">
              <a:extLst>
                <a:ext uri="{FF2B5EF4-FFF2-40B4-BE49-F238E27FC236}">
                  <a16:creationId xmlns:a16="http://schemas.microsoft.com/office/drawing/2014/main" id="{91B47879-0307-439C-B709-E799FA8D6A0A}"/>
                </a:ext>
              </a:extLst>
            </p:cNvPr>
            <p:cNvSpPr>
              <a:spLocks noChangeAspect="1" noChangeArrowheads="1" noTextEdit="1"/>
            </p:cNvSpPr>
            <p:nvPr/>
          </p:nvSpPr>
          <p:spPr bwMode="auto">
            <a:xfrm>
              <a:off x="562" y="1918"/>
              <a:ext cx="745"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5">
              <a:extLst>
                <a:ext uri="{FF2B5EF4-FFF2-40B4-BE49-F238E27FC236}">
                  <a16:creationId xmlns:a16="http://schemas.microsoft.com/office/drawing/2014/main" id="{B38B3EA4-FA42-42F6-8B79-E5CBCBD8105B}"/>
                </a:ext>
              </a:extLst>
            </p:cNvPr>
            <p:cNvSpPr>
              <a:spLocks noEditPoints="1"/>
            </p:cNvSpPr>
            <p:nvPr/>
          </p:nvSpPr>
          <p:spPr bwMode="auto">
            <a:xfrm>
              <a:off x="664" y="1928"/>
              <a:ext cx="520" cy="348"/>
            </a:xfrm>
            <a:custGeom>
              <a:avLst/>
              <a:gdLst>
                <a:gd name="T0" fmla="*/ 2794 w 2794"/>
                <a:gd name="T1" fmla="*/ 162 h 1863"/>
                <a:gd name="T2" fmla="*/ 2794 w 2794"/>
                <a:gd name="T3" fmla="*/ 1863 h 1863"/>
                <a:gd name="T4" fmla="*/ 0 w 2794"/>
                <a:gd name="T5" fmla="*/ 1863 h 1863"/>
                <a:gd name="T6" fmla="*/ 0 w 2794"/>
                <a:gd name="T7" fmla="*/ 162 h 1863"/>
                <a:gd name="T8" fmla="*/ 165 w 2794"/>
                <a:gd name="T9" fmla="*/ 0 h 1863"/>
                <a:gd name="T10" fmla="*/ 2630 w 2794"/>
                <a:gd name="T11" fmla="*/ 0 h 1863"/>
                <a:gd name="T12" fmla="*/ 2794 w 2794"/>
                <a:gd name="T13" fmla="*/ 162 h 1863"/>
                <a:gd name="T14" fmla="*/ 2548 w 2794"/>
                <a:gd name="T15" fmla="*/ 1620 h 1863"/>
                <a:gd name="T16" fmla="*/ 2548 w 2794"/>
                <a:gd name="T17" fmla="*/ 243 h 1863"/>
                <a:gd name="T18" fmla="*/ 247 w 2794"/>
                <a:gd name="T19" fmla="*/ 243 h 1863"/>
                <a:gd name="T20" fmla="*/ 247 w 2794"/>
                <a:gd name="T21" fmla="*/ 1620 h 1863"/>
                <a:gd name="T22" fmla="*/ 2548 w 2794"/>
                <a:gd name="T23" fmla="*/ 1620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4" h="1863">
                  <a:moveTo>
                    <a:pt x="2794" y="162"/>
                  </a:moveTo>
                  <a:lnTo>
                    <a:pt x="2794" y="1863"/>
                  </a:lnTo>
                  <a:lnTo>
                    <a:pt x="0" y="1863"/>
                  </a:lnTo>
                  <a:lnTo>
                    <a:pt x="0" y="162"/>
                  </a:lnTo>
                  <a:cubicBezTo>
                    <a:pt x="0" y="73"/>
                    <a:pt x="74" y="0"/>
                    <a:pt x="165" y="0"/>
                  </a:cubicBezTo>
                  <a:lnTo>
                    <a:pt x="2630" y="0"/>
                  </a:lnTo>
                  <a:cubicBezTo>
                    <a:pt x="2720" y="0"/>
                    <a:pt x="2794" y="73"/>
                    <a:pt x="2794" y="162"/>
                  </a:cubicBezTo>
                  <a:close/>
                  <a:moveTo>
                    <a:pt x="2548" y="1620"/>
                  </a:moveTo>
                  <a:lnTo>
                    <a:pt x="2548" y="243"/>
                  </a:lnTo>
                  <a:lnTo>
                    <a:pt x="247" y="243"/>
                  </a:lnTo>
                  <a:lnTo>
                    <a:pt x="247" y="1620"/>
                  </a:lnTo>
                  <a:lnTo>
                    <a:pt x="2548" y="16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6">
              <a:extLst>
                <a:ext uri="{FF2B5EF4-FFF2-40B4-BE49-F238E27FC236}">
                  <a16:creationId xmlns:a16="http://schemas.microsoft.com/office/drawing/2014/main" id="{80F62347-E15E-4E1F-A2A1-7B64E5794E3C}"/>
                </a:ext>
              </a:extLst>
            </p:cNvPr>
            <p:cNvSpPr>
              <a:spLocks/>
            </p:cNvSpPr>
            <p:nvPr/>
          </p:nvSpPr>
          <p:spPr bwMode="auto">
            <a:xfrm>
              <a:off x="572" y="2306"/>
              <a:ext cx="704" cy="45"/>
            </a:xfrm>
            <a:custGeom>
              <a:avLst/>
              <a:gdLst>
                <a:gd name="T0" fmla="*/ 2137 w 3780"/>
                <a:gd name="T1" fmla="*/ 0 h 243"/>
                <a:gd name="T2" fmla="*/ 3780 w 3780"/>
                <a:gd name="T3" fmla="*/ 0 h 243"/>
                <a:gd name="T4" fmla="*/ 3780 w 3780"/>
                <a:gd name="T5" fmla="*/ 81 h 243"/>
                <a:gd name="T6" fmla="*/ 3616 w 3780"/>
                <a:gd name="T7" fmla="*/ 243 h 243"/>
                <a:gd name="T8" fmla="*/ 165 w 3780"/>
                <a:gd name="T9" fmla="*/ 243 h 243"/>
                <a:gd name="T10" fmla="*/ 0 w 3780"/>
                <a:gd name="T11" fmla="*/ 81 h 243"/>
                <a:gd name="T12" fmla="*/ 0 w 3780"/>
                <a:gd name="T13" fmla="*/ 0 h 243"/>
                <a:gd name="T14" fmla="*/ 1644 w 3780"/>
                <a:gd name="T15" fmla="*/ 0 h 243"/>
                <a:gd name="T16" fmla="*/ 1644 w 3780"/>
                <a:gd name="T17" fmla="*/ 41 h 243"/>
                <a:gd name="T18" fmla="*/ 1685 w 3780"/>
                <a:gd name="T19" fmla="*/ 81 h 243"/>
                <a:gd name="T20" fmla="*/ 2096 w 3780"/>
                <a:gd name="T21" fmla="*/ 81 h 243"/>
                <a:gd name="T22" fmla="*/ 2137 w 3780"/>
                <a:gd name="T23" fmla="*/ 41 h 243"/>
                <a:gd name="T24" fmla="*/ 2137 w 3780"/>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0" h="243">
                  <a:moveTo>
                    <a:pt x="2137" y="0"/>
                  </a:moveTo>
                  <a:lnTo>
                    <a:pt x="3780" y="0"/>
                  </a:lnTo>
                  <a:lnTo>
                    <a:pt x="3780" y="81"/>
                  </a:lnTo>
                  <a:cubicBezTo>
                    <a:pt x="3780" y="170"/>
                    <a:pt x="3706" y="243"/>
                    <a:pt x="3616" y="243"/>
                  </a:cubicBezTo>
                  <a:lnTo>
                    <a:pt x="165" y="243"/>
                  </a:lnTo>
                  <a:cubicBezTo>
                    <a:pt x="74" y="243"/>
                    <a:pt x="0" y="170"/>
                    <a:pt x="0" y="81"/>
                  </a:cubicBezTo>
                  <a:lnTo>
                    <a:pt x="0" y="0"/>
                  </a:lnTo>
                  <a:lnTo>
                    <a:pt x="1644" y="0"/>
                  </a:lnTo>
                  <a:lnTo>
                    <a:pt x="1644" y="41"/>
                  </a:lnTo>
                  <a:cubicBezTo>
                    <a:pt x="1644" y="65"/>
                    <a:pt x="1660" y="81"/>
                    <a:pt x="1685" y="81"/>
                  </a:cubicBezTo>
                  <a:lnTo>
                    <a:pt x="2096" y="81"/>
                  </a:lnTo>
                  <a:cubicBezTo>
                    <a:pt x="2120" y="81"/>
                    <a:pt x="2137" y="65"/>
                    <a:pt x="2137" y="41"/>
                  </a:cubicBezTo>
                  <a:lnTo>
                    <a:pt x="21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61" name="Group 60">
            <a:extLst>
              <a:ext uri="{FF2B5EF4-FFF2-40B4-BE49-F238E27FC236}">
                <a16:creationId xmlns:a16="http://schemas.microsoft.com/office/drawing/2014/main" id="{5602118F-1B55-4382-B659-0D5DB0DC0157}"/>
              </a:ext>
            </a:extLst>
          </p:cNvPr>
          <p:cNvGrpSpPr/>
          <p:nvPr/>
        </p:nvGrpSpPr>
        <p:grpSpPr>
          <a:xfrm>
            <a:off x="10224276" y="3489202"/>
            <a:ext cx="1057163" cy="793807"/>
            <a:chOff x="9254673" y="4506083"/>
            <a:chExt cx="1057163" cy="793807"/>
          </a:xfrm>
        </p:grpSpPr>
        <p:pic>
          <p:nvPicPr>
            <p:cNvPr id="75" name="Picture 52">
              <a:extLst>
                <a:ext uri="{FF2B5EF4-FFF2-40B4-BE49-F238E27FC236}">
                  <a16:creationId xmlns:a16="http://schemas.microsoft.com/office/drawing/2014/main" id="{82F009D7-FF2F-4B91-81DF-DCB12FF6DF73}"/>
                </a:ext>
              </a:extLst>
            </p:cNvPr>
            <p:cNvPicPr>
              <a:picLocks noChangeAspect="1"/>
            </p:cNvPicPr>
            <p:nvPr/>
          </p:nvPicPr>
          <p:blipFill>
            <a:blip r:embed="rId9"/>
            <a:stretch>
              <a:fillRect/>
            </a:stretch>
          </p:blipFill>
          <p:spPr>
            <a:xfrm>
              <a:off x="9254673" y="4506083"/>
              <a:ext cx="1057163" cy="793807"/>
            </a:xfrm>
            <a:prstGeom prst="rect">
              <a:avLst/>
            </a:prstGeom>
          </p:spPr>
        </p:pic>
        <p:pic>
          <p:nvPicPr>
            <p:cNvPr id="76" name="Picture 53">
              <a:extLst>
                <a:ext uri="{FF2B5EF4-FFF2-40B4-BE49-F238E27FC236}">
                  <a16:creationId xmlns:a16="http://schemas.microsoft.com/office/drawing/2014/main" id="{665A7E3A-E5CF-48D1-A108-CB999C8BE9E9}"/>
                </a:ext>
              </a:extLst>
            </p:cNvPr>
            <p:cNvPicPr>
              <a:picLocks noChangeAspect="1"/>
            </p:cNvPicPr>
            <p:nvPr/>
          </p:nvPicPr>
          <p:blipFill>
            <a:blip r:embed="rId10"/>
            <a:stretch>
              <a:fillRect/>
            </a:stretch>
          </p:blipFill>
          <p:spPr>
            <a:xfrm>
              <a:off x="9607856" y="4747166"/>
              <a:ext cx="349796" cy="368264"/>
            </a:xfrm>
            <a:prstGeom prst="rect">
              <a:avLst/>
            </a:prstGeom>
          </p:spPr>
        </p:pic>
      </p:grpSp>
      <p:sp>
        <p:nvSpPr>
          <p:cNvPr id="112" name="TekstSylinder 138">
            <a:extLst>
              <a:ext uri="{FF2B5EF4-FFF2-40B4-BE49-F238E27FC236}">
                <a16:creationId xmlns:a16="http://schemas.microsoft.com/office/drawing/2014/main" id="{6AC0D856-4586-450A-B5DD-7B6924AC9905}"/>
              </a:ext>
            </a:extLst>
          </p:cNvPr>
          <p:cNvSpPr txBox="1"/>
          <p:nvPr/>
        </p:nvSpPr>
        <p:spPr>
          <a:xfrm>
            <a:off x="8293245" y="2983417"/>
            <a:ext cx="325730" cy="338554"/>
          </a:xfrm>
          <a:prstGeom prst="rect">
            <a:avLst/>
          </a:prstGeom>
          <a:noFill/>
        </p:spPr>
        <p:txBody>
          <a:bodyPr wrap="none" rtlCol="0">
            <a:spAutoFit/>
          </a:bodyPr>
          <a:lstStyle/>
          <a:p>
            <a:r>
              <a:rPr lang="en-GB" sz="1600" b="1" dirty="0">
                <a:solidFill>
                  <a:schemeClr val="bg1"/>
                </a:solidFill>
              </a:rPr>
              <a:t>B</a:t>
            </a:r>
          </a:p>
        </p:txBody>
      </p:sp>
      <p:sp>
        <p:nvSpPr>
          <p:cNvPr id="111" name="TekstSylinder 138">
            <a:extLst>
              <a:ext uri="{FF2B5EF4-FFF2-40B4-BE49-F238E27FC236}">
                <a16:creationId xmlns:a16="http://schemas.microsoft.com/office/drawing/2014/main" id="{6E1ED52E-3913-4854-A013-0351147F7977}"/>
              </a:ext>
            </a:extLst>
          </p:cNvPr>
          <p:cNvSpPr txBox="1"/>
          <p:nvPr/>
        </p:nvSpPr>
        <p:spPr>
          <a:xfrm>
            <a:off x="3903973" y="2999090"/>
            <a:ext cx="378081" cy="434826"/>
          </a:xfrm>
          <a:prstGeom prst="rect">
            <a:avLst/>
          </a:prstGeom>
          <a:noFill/>
        </p:spPr>
        <p:txBody>
          <a:bodyPr wrap="none" rtlCol="0">
            <a:spAutoFit/>
          </a:bodyPr>
          <a:lstStyle/>
          <a:p>
            <a:r>
              <a:rPr lang="en-GB" sz="1600" b="1" dirty="0">
                <a:solidFill>
                  <a:schemeClr val="bg1"/>
                </a:solidFill>
              </a:rPr>
              <a:t>A</a:t>
            </a:r>
          </a:p>
        </p:txBody>
      </p:sp>
      <p:sp>
        <p:nvSpPr>
          <p:cNvPr id="6" name="Title 5">
            <a:extLst>
              <a:ext uri="{FF2B5EF4-FFF2-40B4-BE49-F238E27FC236}">
                <a16:creationId xmlns:a16="http://schemas.microsoft.com/office/drawing/2014/main" id="{5E4F3C75-8CA0-4E81-A56D-D651038FA5FC}"/>
              </a:ext>
            </a:extLst>
          </p:cNvPr>
          <p:cNvSpPr>
            <a:spLocks noGrp="1"/>
          </p:cNvSpPr>
          <p:nvPr>
            <p:ph type="title"/>
          </p:nvPr>
        </p:nvSpPr>
        <p:spPr/>
        <p:txBody>
          <a:bodyPr>
            <a:noAutofit/>
          </a:bodyPr>
          <a:lstStyle/>
          <a:p>
            <a:r>
              <a:rPr lang="en-GB" sz="3600" dirty="0"/>
              <a:t>Distributed architecture: Backplanes and licencing</a:t>
            </a:r>
          </a:p>
        </p:txBody>
      </p:sp>
      <p:grpSp>
        <p:nvGrpSpPr>
          <p:cNvPr id="32801" name="Group 32800">
            <a:extLst>
              <a:ext uri="{FF2B5EF4-FFF2-40B4-BE49-F238E27FC236}">
                <a16:creationId xmlns:a16="http://schemas.microsoft.com/office/drawing/2014/main" id="{E98339CB-AC9A-46D5-BB96-4E69B60CB1BD}"/>
              </a:ext>
            </a:extLst>
          </p:cNvPr>
          <p:cNvGrpSpPr/>
          <p:nvPr/>
        </p:nvGrpSpPr>
        <p:grpSpPr>
          <a:xfrm>
            <a:off x="3480262" y="4581424"/>
            <a:ext cx="4456510" cy="1812539"/>
            <a:chOff x="3480262" y="4581424"/>
            <a:chExt cx="4456510" cy="1812539"/>
          </a:xfrm>
        </p:grpSpPr>
        <p:sp>
          <p:nvSpPr>
            <p:cNvPr id="105" name="Rounded Rectangle 79">
              <a:extLst>
                <a:ext uri="{FF2B5EF4-FFF2-40B4-BE49-F238E27FC236}">
                  <a16:creationId xmlns:a16="http://schemas.microsoft.com/office/drawing/2014/main" id="{5D1F26F7-416D-40BF-B66C-17471BD2C018}"/>
                </a:ext>
              </a:extLst>
            </p:cNvPr>
            <p:cNvSpPr/>
            <p:nvPr/>
          </p:nvSpPr>
          <p:spPr>
            <a:xfrm>
              <a:off x="3480262" y="4665395"/>
              <a:ext cx="4456510" cy="1728568"/>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grpSp>
          <p:nvGrpSpPr>
            <p:cNvPr id="7" name="Group 6">
              <a:extLst>
                <a:ext uri="{FF2B5EF4-FFF2-40B4-BE49-F238E27FC236}">
                  <a16:creationId xmlns:a16="http://schemas.microsoft.com/office/drawing/2014/main" id="{93B573E0-938D-4CF1-9599-6F6FB6585D62}"/>
                </a:ext>
              </a:extLst>
            </p:cNvPr>
            <p:cNvGrpSpPr/>
            <p:nvPr/>
          </p:nvGrpSpPr>
          <p:grpSpPr>
            <a:xfrm>
              <a:off x="3528996" y="4581424"/>
              <a:ext cx="4061677" cy="1773421"/>
              <a:chOff x="2712979" y="3810328"/>
              <a:chExt cx="4061677" cy="1773421"/>
            </a:xfrm>
          </p:grpSpPr>
          <p:grpSp>
            <p:nvGrpSpPr>
              <p:cNvPr id="8" name="Gruppe 6">
                <a:extLst>
                  <a:ext uri="{FF2B5EF4-FFF2-40B4-BE49-F238E27FC236}">
                    <a16:creationId xmlns:a16="http://schemas.microsoft.com/office/drawing/2014/main" id="{A07A57D0-1406-4DC4-A659-E2038B1EB3AD}"/>
                  </a:ext>
                </a:extLst>
              </p:cNvPr>
              <p:cNvGrpSpPr/>
              <p:nvPr/>
            </p:nvGrpSpPr>
            <p:grpSpPr>
              <a:xfrm>
                <a:off x="4164936" y="3810328"/>
                <a:ext cx="2609720" cy="1712145"/>
                <a:chOff x="3493070" y="3108557"/>
                <a:chExt cx="2137715" cy="1333071"/>
              </a:xfrm>
            </p:grpSpPr>
            <p:sp>
              <p:nvSpPr>
                <p:cNvPr id="10" name="Oval 9">
                  <a:extLst>
                    <a:ext uri="{FF2B5EF4-FFF2-40B4-BE49-F238E27FC236}">
                      <a16:creationId xmlns:a16="http://schemas.microsoft.com/office/drawing/2014/main" id="{D7BD41D0-18D0-47D1-AC10-04BC6658455B}"/>
                    </a:ext>
                  </a:extLst>
                </p:cNvPr>
                <p:cNvSpPr/>
                <p:nvPr/>
              </p:nvSpPr>
              <p:spPr>
                <a:xfrm>
                  <a:off x="4342490" y="375464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1" name="Oval 10">
                  <a:extLst>
                    <a:ext uri="{FF2B5EF4-FFF2-40B4-BE49-F238E27FC236}">
                      <a16:creationId xmlns:a16="http://schemas.microsoft.com/office/drawing/2014/main" id="{4D728421-47AF-4366-A527-0F330F73A1F2}"/>
                    </a:ext>
                  </a:extLst>
                </p:cNvPr>
                <p:cNvSpPr/>
                <p:nvPr/>
              </p:nvSpPr>
              <p:spPr>
                <a:xfrm>
                  <a:off x="4189830" y="367831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2" name="Oval 11">
                  <a:extLst>
                    <a:ext uri="{FF2B5EF4-FFF2-40B4-BE49-F238E27FC236}">
                      <a16:creationId xmlns:a16="http://schemas.microsoft.com/office/drawing/2014/main" id="{58DD0BBA-CA07-4227-8C34-95883C2DFCE4}"/>
                    </a:ext>
                  </a:extLst>
                </p:cNvPr>
                <p:cNvSpPr/>
                <p:nvPr/>
              </p:nvSpPr>
              <p:spPr>
                <a:xfrm>
                  <a:off x="4266160" y="390730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3" name="Oval 12">
                  <a:extLst>
                    <a:ext uri="{FF2B5EF4-FFF2-40B4-BE49-F238E27FC236}">
                      <a16:creationId xmlns:a16="http://schemas.microsoft.com/office/drawing/2014/main" id="{881E21DD-F826-4EF3-8DBB-12164E2E69BC}"/>
                    </a:ext>
                  </a:extLst>
                </p:cNvPr>
                <p:cNvSpPr/>
                <p:nvPr/>
              </p:nvSpPr>
              <p:spPr>
                <a:xfrm>
                  <a:off x="4648330" y="383097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4" name="Oval 13">
                  <a:extLst>
                    <a:ext uri="{FF2B5EF4-FFF2-40B4-BE49-F238E27FC236}">
                      <a16:creationId xmlns:a16="http://schemas.microsoft.com/office/drawing/2014/main" id="{79ABF47C-5DC1-4655-B72F-D0D175CDD48C}"/>
                    </a:ext>
                  </a:extLst>
                </p:cNvPr>
                <p:cNvSpPr/>
                <p:nvPr/>
              </p:nvSpPr>
              <p:spPr>
                <a:xfrm>
                  <a:off x="4113500" y="398363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5" name="Oval 14">
                  <a:extLst>
                    <a:ext uri="{FF2B5EF4-FFF2-40B4-BE49-F238E27FC236}">
                      <a16:creationId xmlns:a16="http://schemas.microsoft.com/office/drawing/2014/main" id="{088ECEAD-35C7-4FD3-9E54-42831B635E99}"/>
                    </a:ext>
                  </a:extLst>
                </p:cNvPr>
                <p:cNvSpPr/>
                <p:nvPr/>
              </p:nvSpPr>
              <p:spPr>
                <a:xfrm>
                  <a:off x="4037170" y="375464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6" name="Oval 15">
                  <a:extLst>
                    <a:ext uri="{FF2B5EF4-FFF2-40B4-BE49-F238E27FC236}">
                      <a16:creationId xmlns:a16="http://schemas.microsoft.com/office/drawing/2014/main" id="{8CCE8633-BE8C-487D-AA4C-6F19A4D9B975}"/>
                    </a:ext>
                  </a:extLst>
                </p:cNvPr>
                <p:cNvSpPr/>
                <p:nvPr/>
              </p:nvSpPr>
              <p:spPr>
                <a:xfrm>
                  <a:off x="4724660" y="390730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7" name="Oval 16">
                  <a:extLst>
                    <a:ext uri="{FF2B5EF4-FFF2-40B4-BE49-F238E27FC236}">
                      <a16:creationId xmlns:a16="http://schemas.microsoft.com/office/drawing/2014/main" id="{827196BB-2674-44E0-BA47-DE1FB0F93821}"/>
                    </a:ext>
                  </a:extLst>
                </p:cNvPr>
                <p:cNvSpPr/>
                <p:nvPr/>
              </p:nvSpPr>
              <p:spPr>
                <a:xfrm>
                  <a:off x="4647810" y="405944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8" name="Oval 17">
                  <a:extLst>
                    <a:ext uri="{FF2B5EF4-FFF2-40B4-BE49-F238E27FC236}">
                      <a16:creationId xmlns:a16="http://schemas.microsoft.com/office/drawing/2014/main" id="{9F68EE5F-9E28-48CE-BDCB-DC75210B96BB}"/>
                    </a:ext>
                  </a:extLst>
                </p:cNvPr>
                <p:cNvSpPr/>
                <p:nvPr/>
              </p:nvSpPr>
              <p:spPr>
                <a:xfrm>
                  <a:off x="4418820" y="405996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19" name="Oval 18">
                  <a:extLst>
                    <a:ext uri="{FF2B5EF4-FFF2-40B4-BE49-F238E27FC236}">
                      <a16:creationId xmlns:a16="http://schemas.microsoft.com/office/drawing/2014/main" id="{2F46B360-27B7-446C-BF75-A62687E365C8}"/>
                    </a:ext>
                  </a:extLst>
                </p:cNvPr>
                <p:cNvSpPr/>
                <p:nvPr/>
              </p:nvSpPr>
              <p:spPr>
                <a:xfrm>
                  <a:off x="4877320" y="398363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0" name="Oval 19">
                  <a:extLst>
                    <a:ext uri="{FF2B5EF4-FFF2-40B4-BE49-F238E27FC236}">
                      <a16:creationId xmlns:a16="http://schemas.microsoft.com/office/drawing/2014/main" id="{9E14D443-D176-4937-A983-34E45A2123F3}"/>
                    </a:ext>
                  </a:extLst>
                </p:cNvPr>
                <p:cNvSpPr/>
                <p:nvPr/>
              </p:nvSpPr>
              <p:spPr>
                <a:xfrm>
                  <a:off x="4877320" y="383097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1" name="Oval 20">
                  <a:extLst>
                    <a:ext uri="{FF2B5EF4-FFF2-40B4-BE49-F238E27FC236}">
                      <a16:creationId xmlns:a16="http://schemas.microsoft.com/office/drawing/2014/main" id="{20F87A2F-0F5B-40CB-89DC-DBA91BD6DEE3}"/>
                    </a:ext>
                  </a:extLst>
                </p:cNvPr>
                <p:cNvSpPr/>
                <p:nvPr/>
              </p:nvSpPr>
              <p:spPr>
                <a:xfrm>
                  <a:off x="4037170" y="398363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2" name="Oval 21">
                  <a:extLst>
                    <a:ext uri="{FF2B5EF4-FFF2-40B4-BE49-F238E27FC236}">
                      <a16:creationId xmlns:a16="http://schemas.microsoft.com/office/drawing/2014/main" id="{1DC0A842-D860-418E-9ED3-FED6E9D8635C}"/>
                    </a:ext>
                  </a:extLst>
                </p:cNvPr>
                <p:cNvSpPr/>
                <p:nvPr/>
              </p:nvSpPr>
              <p:spPr>
                <a:xfrm>
                  <a:off x="4494890" y="390704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3" name="Can 24">
                  <a:extLst>
                    <a:ext uri="{FF2B5EF4-FFF2-40B4-BE49-F238E27FC236}">
                      <a16:creationId xmlns:a16="http://schemas.microsoft.com/office/drawing/2014/main" id="{A527BA34-DD9C-49F2-93C5-4E05E51CF752}"/>
                    </a:ext>
                  </a:extLst>
                </p:cNvPr>
                <p:cNvSpPr/>
                <p:nvPr/>
              </p:nvSpPr>
              <p:spPr>
                <a:xfrm>
                  <a:off x="4037170" y="3686475"/>
                  <a:ext cx="1068620" cy="755153"/>
                </a:xfrm>
                <a:prstGeom prst="ca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nchorCtr="1"/>
                <a:lstStyle/>
                <a:p>
                  <a:pPr algn="ctr"/>
                  <a:endParaRPr lang="en-US">
                    <a:solidFill>
                      <a:prstClr val="white"/>
                    </a:solidFill>
                  </a:endParaRPr>
                </a:p>
              </p:txBody>
            </p:sp>
            <p:sp>
              <p:nvSpPr>
                <p:cNvPr id="24" name="Text Placeholder 2">
                  <a:extLst>
                    <a:ext uri="{FF2B5EF4-FFF2-40B4-BE49-F238E27FC236}">
                      <a16:creationId xmlns:a16="http://schemas.microsoft.com/office/drawing/2014/main" id="{18D7D31F-1FDC-43D4-80C1-C09CA1E8184B}"/>
                    </a:ext>
                  </a:extLst>
                </p:cNvPr>
                <p:cNvSpPr txBox="1">
                  <a:spLocks/>
                </p:cNvSpPr>
                <p:nvPr/>
              </p:nvSpPr>
              <p:spPr>
                <a:xfrm>
                  <a:off x="4266160" y="4288968"/>
                  <a:ext cx="699832" cy="123111"/>
                </a:xfrm>
                <a:prstGeom prst="rect">
                  <a:avLst/>
                </a:prstGeom>
              </p:spPr>
              <p:txBody>
                <a:bodyPr wrap="square" lIns="0" tIns="0" rIns="0" bIns="0" anchor="ctr" anchorCtr="1">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prstClr val="white">
                        <a:lumMod val="65000"/>
                      </a:prstClr>
                    </a:buClr>
                    <a:buFont typeface="Wingdings" charset="2"/>
                    <a:buNone/>
                  </a:pPr>
                  <a:r>
                    <a:rPr lang="en-US" sz="800">
                      <a:solidFill>
                        <a:prstClr val="white">
                          <a:lumMod val="95000"/>
                        </a:prstClr>
                      </a:solidFill>
                    </a:rPr>
                    <a:t>port licenses</a:t>
                  </a:r>
                </a:p>
              </p:txBody>
            </p:sp>
            <p:sp>
              <p:nvSpPr>
                <p:cNvPr id="25" name="Oval 24">
                  <a:extLst>
                    <a:ext uri="{FF2B5EF4-FFF2-40B4-BE49-F238E27FC236}">
                      <a16:creationId xmlns:a16="http://schemas.microsoft.com/office/drawing/2014/main" id="{211FF6A1-282A-4602-8B0A-D3021D356D14}"/>
                    </a:ext>
                  </a:extLst>
                </p:cNvPr>
                <p:cNvSpPr/>
                <p:nvPr/>
              </p:nvSpPr>
              <p:spPr>
                <a:xfrm>
                  <a:off x="4724140" y="367831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6" name="Oval 25">
                  <a:extLst>
                    <a:ext uri="{FF2B5EF4-FFF2-40B4-BE49-F238E27FC236}">
                      <a16:creationId xmlns:a16="http://schemas.microsoft.com/office/drawing/2014/main" id="{684E7CEB-5164-45BB-A4FA-569E6F685DCE}"/>
                    </a:ext>
                  </a:extLst>
                </p:cNvPr>
                <p:cNvSpPr/>
                <p:nvPr/>
              </p:nvSpPr>
              <p:spPr>
                <a:xfrm>
                  <a:off x="4495150" y="367831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7" name="Oval 26">
                  <a:extLst>
                    <a:ext uri="{FF2B5EF4-FFF2-40B4-BE49-F238E27FC236}">
                      <a16:creationId xmlns:a16="http://schemas.microsoft.com/office/drawing/2014/main" id="{01D1BA78-8443-4EC7-B539-C788AD87869E}"/>
                    </a:ext>
                  </a:extLst>
                </p:cNvPr>
                <p:cNvSpPr/>
                <p:nvPr/>
              </p:nvSpPr>
              <p:spPr>
                <a:xfrm>
                  <a:off x="4342490" y="3601982"/>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8" name="Oval 27">
                  <a:extLst>
                    <a:ext uri="{FF2B5EF4-FFF2-40B4-BE49-F238E27FC236}">
                      <a16:creationId xmlns:a16="http://schemas.microsoft.com/office/drawing/2014/main" id="{64EC1C11-AFDD-4238-95E2-75BAC6163797}"/>
                    </a:ext>
                  </a:extLst>
                </p:cNvPr>
                <p:cNvSpPr/>
                <p:nvPr/>
              </p:nvSpPr>
              <p:spPr>
                <a:xfrm>
                  <a:off x="4113500" y="3601982"/>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29" name="Oval 28">
                  <a:extLst>
                    <a:ext uri="{FF2B5EF4-FFF2-40B4-BE49-F238E27FC236}">
                      <a16:creationId xmlns:a16="http://schemas.microsoft.com/office/drawing/2014/main" id="{032265E4-BD2C-4861-8116-6F1ECE47E354}"/>
                    </a:ext>
                  </a:extLst>
                </p:cNvPr>
                <p:cNvSpPr/>
                <p:nvPr/>
              </p:nvSpPr>
              <p:spPr>
                <a:xfrm>
                  <a:off x="4495150" y="3525651"/>
                  <a:ext cx="228990" cy="220090"/>
                </a:xfrm>
                <a:prstGeom prst="ellipse">
                  <a:avLst/>
                </a:prstGeom>
              </p:spPr>
              <p:style>
                <a:lnRef idx="1">
                  <a:schemeClr val="accent2"/>
                </a:lnRef>
                <a:fillRef idx="3">
                  <a:schemeClr val="accent2"/>
                </a:fillRef>
                <a:effectRef idx="2">
                  <a:schemeClr val="accent2"/>
                </a:effectRef>
                <a:fontRef idx="minor">
                  <a:schemeClr val="lt1"/>
                </a:fontRef>
              </p:style>
              <p:txBody>
                <a:bodyPr wrap="none" lIns="0" tIns="0" rIns="0" bIns="28800" rtlCol="0" anchor="ctr" anchorCtr="1"/>
                <a:lstStyle/>
                <a:p>
                  <a:pPr algn="ctr"/>
                  <a:r>
                    <a:rPr lang="en-US" sz="1100">
                      <a:solidFill>
                        <a:prstClr val="white">
                          <a:lumMod val="95000"/>
                        </a:prstClr>
                      </a:solidFill>
                    </a:rPr>
                    <a:t>1</a:t>
                  </a:r>
                </a:p>
              </p:txBody>
            </p:sp>
            <p:sp>
              <p:nvSpPr>
                <p:cNvPr id="30" name="TextBox 29">
                  <a:extLst>
                    <a:ext uri="{FF2B5EF4-FFF2-40B4-BE49-F238E27FC236}">
                      <a16:creationId xmlns:a16="http://schemas.microsoft.com/office/drawing/2014/main" id="{083DB3DD-F0AF-4610-8A01-FDD3A4951B27}"/>
                    </a:ext>
                  </a:extLst>
                </p:cNvPr>
                <p:cNvSpPr txBox="1"/>
                <p:nvPr/>
              </p:nvSpPr>
              <p:spPr>
                <a:xfrm>
                  <a:off x="5286496" y="3464008"/>
                  <a:ext cx="344289" cy="455304"/>
                </a:xfrm>
                <a:prstGeom prst="rect">
                  <a:avLst/>
                </a:prstGeom>
                <a:noFill/>
              </p:spPr>
              <p:txBody>
                <a:bodyPr wrap="none" rtlCol="0">
                  <a:spAutoFit/>
                </a:bodyPr>
                <a:lstStyle/>
                <a:p>
                  <a:r>
                    <a:rPr lang="en-US" sz="3200" b="1">
                      <a:solidFill>
                        <a:schemeClr val="accent3"/>
                      </a:solidFill>
                    </a:rPr>
                    <a:t>4</a:t>
                  </a:r>
                </a:p>
              </p:txBody>
            </p:sp>
            <p:sp>
              <p:nvSpPr>
                <p:cNvPr id="31" name="Freeform 32">
                  <a:extLst>
                    <a:ext uri="{FF2B5EF4-FFF2-40B4-BE49-F238E27FC236}">
                      <a16:creationId xmlns:a16="http://schemas.microsoft.com/office/drawing/2014/main" id="{3F9F1B98-22E5-4148-8CEF-B66964C771F7}"/>
                    </a:ext>
                  </a:extLst>
                </p:cNvPr>
                <p:cNvSpPr/>
                <p:nvPr/>
              </p:nvSpPr>
              <p:spPr>
                <a:xfrm rot="7679401" flipH="1">
                  <a:off x="4935893" y="3314672"/>
                  <a:ext cx="756457" cy="344227"/>
                </a:xfrm>
                <a:custGeom>
                  <a:avLst/>
                  <a:gdLst>
                    <a:gd name="connsiteX0" fmla="*/ 0 w 2047285"/>
                    <a:gd name="connsiteY0" fmla="*/ 359642 h 747783"/>
                    <a:gd name="connsiteX1" fmla="*/ 655455 w 2047285"/>
                    <a:gd name="connsiteY1" fmla="*/ 11684 h 747783"/>
                    <a:gd name="connsiteX2" fmla="*/ 1383738 w 2047285"/>
                    <a:gd name="connsiteY2" fmla="*/ 739968 h 747783"/>
                    <a:gd name="connsiteX3" fmla="*/ 2047285 w 2047285"/>
                    <a:gd name="connsiteY3" fmla="*/ 416286 h 747783"/>
                    <a:gd name="connsiteX4" fmla="*/ 2047285 w 2047285"/>
                    <a:gd name="connsiteY4" fmla="*/ 416286 h 747783"/>
                    <a:gd name="connsiteX0" fmla="*/ 0 w 2047285"/>
                    <a:gd name="connsiteY0" fmla="*/ 348376 h 405020"/>
                    <a:gd name="connsiteX1" fmla="*/ 655455 w 2047285"/>
                    <a:gd name="connsiteY1" fmla="*/ 418 h 405020"/>
                    <a:gd name="connsiteX2" fmla="*/ 2047285 w 2047285"/>
                    <a:gd name="connsiteY2" fmla="*/ 405020 h 405020"/>
                    <a:gd name="connsiteX3" fmla="*/ 2047285 w 2047285"/>
                    <a:gd name="connsiteY3" fmla="*/ 405020 h 405020"/>
                    <a:gd name="connsiteX0" fmla="*/ 0 w 2047285"/>
                    <a:gd name="connsiteY0" fmla="*/ 348376 h 405020"/>
                    <a:gd name="connsiteX1" fmla="*/ 655455 w 2047285"/>
                    <a:gd name="connsiteY1" fmla="*/ 418 h 405020"/>
                    <a:gd name="connsiteX2" fmla="*/ 2047285 w 2047285"/>
                    <a:gd name="connsiteY2" fmla="*/ 405020 h 405020"/>
                    <a:gd name="connsiteX3" fmla="*/ 2047285 w 2047285"/>
                    <a:gd name="connsiteY3" fmla="*/ 405020 h 405020"/>
                    <a:gd name="connsiteX0" fmla="*/ 0 w 2047285"/>
                    <a:gd name="connsiteY0" fmla="*/ 448258 h 504902"/>
                    <a:gd name="connsiteX1" fmla="*/ 655455 w 2047285"/>
                    <a:gd name="connsiteY1" fmla="*/ 100300 h 504902"/>
                    <a:gd name="connsiteX2" fmla="*/ 2047285 w 2047285"/>
                    <a:gd name="connsiteY2" fmla="*/ 504902 h 504902"/>
                    <a:gd name="connsiteX3" fmla="*/ 2047285 w 2047285"/>
                    <a:gd name="connsiteY3" fmla="*/ 504902 h 504902"/>
                    <a:gd name="connsiteX0" fmla="*/ 0 w 2047285"/>
                    <a:gd name="connsiteY0" fmla="*/ 0 h 56644"/>
                    <a:gd name="connsiteX1" fmla="*/ 2047285 w 2047285"/>
                    <a:gd name="connsiteY1" fmla="*/ 56644 h 56644"/>
                    <a:gd name="connsiteX2" fmla="*/ 2047285 w 2047285"/>
                    <a:gd name="connsiteY2" fmla="*/ 56644 h 56644"/>
                    <a:gd name="connsiteX0" fmla="*/ 0 w 2047285"/>
                    <a:gd name="connsiteY0" fmla="*/ 186865 h 243509"/>
                    <a:gd name="connsiteX1" fmla="*/ 2047285 w 2047285"/>
                    <a:gd name="connsiteY1" fmla="*/ 243509 h 243509"/>
                    <a:gd name="connsiteX2" fmla="*/ 2047285 w 2047285"/>
                    <a:gd name="connsiteY2" fmla="*/ 243509 h 243509"/>
                    <a:gd name="connsiteX0" fmla="*/ 0 w 2211692"/>
                    <a:gd name="connsiteY0" fmla="*/ 163335 h 164924"/>
                    <a:gd name="connsiteX1" fmla="*/ 2211692 w 2211692"/>
                    <a:gd name="connsiteY1" fmla="*/ 0 h 164924"/>
                    <a:gd name="connsiteX2" fmla="*/ 2211692 w 2211692"/>
                    <a:gd name="connsiteY2" fmla="*/ 0 h 164924"/>
                    <a:gd name="connsiteX0" fmla="*/ 373358 w 2586823"/>
                    <a:gd name="connsiteY0" fmla="*/ 1184668 h 1195083"/>
                    <a:gd name="connsiteX1" fmla="*/ 2585050 w 2586823"/>
                    <a:gd name="connsiteY1" fmla="*/ 1021333 h 1195083"/>
                    <a:gd name="connsiteX2" fmla="*/ 0 w 2586823"/>
                    <a:gd name="connsiteY2" fmla="*/ 0 h 1195083"/>
                    <a:gd name="connsiteX0" fmla="*/ 373358 w 373358"/>
                    <a:gd name="connsiteY0" fmla="*/ 1184668 h 1184669"/>
                    <a:gd name="connsiteX1" fmla="*/ 0 w 373358"/>
                    <a:gd name="connsiteY1" fmla="*/ 0 h 1184669"/>
                    <a:gd name="connsiteX0" fmla="*/ 373358 w 373358"/>
                    <a:gd name="connsiteY0" fmla="*/ 1184668 h 1184668"/>
                    <a:gd name="connsiteX1" fmla="*/ 0 w 373358"/>
                    <a:gd name="connsiteY1" fmla="*/ 0 h 1184668"/>
                    <a:gd name="connsiteX0" fmla="*/ 373358 w 373358"/>
                    <a:gd name="connsiteY0" fmla="*/ 1184668 h 1184668"/>
                    <a:gd name="connsiteX1" fmla="*/ 0 w 373358"/>
                    <a:gd name="connsiteY1" fmla="*/ 0 h 1184668"/>
                    <a:gd name="connsiteX0" fmla="*/ 373358 w 373358"/>
                    <a:gd name="connsiteY0" fmla="*/ 1310371 h 1310371"/>
                    <a:gd name="connsiteX1" fmla="*/ 0 w 373358"/>
                    <a:gd name="connsiteY1" fmla="*/ 0 h 1310371"/>
                    <a:gd name="connsiteX0" fmla="*/ 373358 w 373358"/>
                    <a:gd name="connsiteY0" fmla="*/ 1310371 h 1310371"/>
                    <a:gd name="connsiteX1" fmla="*/ 0 w 373358"/>
                    <a:gd name="connsiteY1" fmla="*/ 0 h 1310371"/>
                    <a:gd name="connsiteX0" fmla="*/ 278538 w 278538"/>
                    <a:gd name="connsiteY0" fmla="*/ 1395947 h 1395947"/>
                    <a:gd name="connsiteX1" fmla="*/ 0 w 278538"/>
                    <a:gd name="connsiteY1" fmla="*/ 0 h 1395947"/>
                    <a:gd name="connsiteX0" fmla="*/ 851249 w 851249"/>
                    <a:gd name="connsiteY0" fmla="*/ 74304 h 335718"/>
                    <a:gd name="connsiteX1" fmla="*/ 0 w 851249"/>
                    <a:gd name="connsiteY1" fmla="*/ 0 h 335718"/>
                    <a:gd name="connsiteX0" fmla="*/ 851249 w 851249"/>
                    <a:gd name="connsiteY0" fmla="*/ 74304 h 166995"/>
                    <a:gd name="connsiteX1" fmla="*/ 0 w 851249"/>
                    <a:gd name="connsiteY1" fmla="*/ 0 h 166995"/>
                    <a:gd name="connsiteX0" fmla="*/ 585062 w 585062"/>
                    <a:gd name="connsiteY0" fmla="*/ 16302 h 550806"/>
                    <a:gd name="connsiteX1" fmla="*/ 0 w 585062"/>
                    <a:gd name="connsiteY1" fmla="*/ 452046 h 550806"/>
                    <a:gd name="connsiteX0" fmla="*/ 585062 w 585062"/>
                    <a:gd name="connsiteY0" fmla="*/ 25179 h 461137"/>
                    <a:gd name="connsiteX1" fmla="*/ 0 w 585062"/>
                    <a:gd name="connsiteY1" fmla="*/ 460923 h 461137"/>
                    <a:gd name="connsiteX0" fmla="*/ 585062 w 585062"/>
                    <a:gd name="connsiteY0" fmla="*/ 4453 h 440452"/>
                    <a:gd name="connsiteX1" fmla="*/ 0 w 585062"/>
                    <a:gd name="connsiteY1" fmla="*/ 440197 h 440452"/>
                    <a:gd name="connsiteX0" fmla="*/ 367137 w 367137"/>
                    <a:gd name="connsiteY0" fmla="*/ 2518 h 856010"/>
                    <a:gd name="connsiteX1" fmla="*/ 0 w 367137"/>
                    <a:gd name="connsiteY1" fmla="*/ 855869 h 856010"/>
                    <a:gd name="connsiteX0" fmla="*/ 367137 w 367137"/>
                    <a:gd name="connsiteY0" fmla="*/ 4698 h 858049"/>
                    <a:gd name="connsiteX1" fmla="*/ 0 w 367137"/>
                    <a:gd name="connsiteY1" fmla="*/ 858049 h 858049"/>
                    <a:gd name="connsiteX0" fmla="*/ 367137 w 367137"/>
                    <a:gd name="connsiteY0" fmla="*/ 0 h 853351"/>
                    <a:gd name="connsiteX1" fmla="*/ 0 w 367137"/>
                    <a:gd name="connsiteY1" fmla="*/ 853351 h 853351"/>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67164 w 367164"/>
                    <a:gd name="connsiteY0" fmla="*/ 0 h 809553"/>
                    <a:gd name="connsiteX1" fmla="*/ 0 w 367164"/>
                    <a:gd name="connsiteY1" fmla="*/ 809553 h 809553"/>
                    <a:gd name="connsiteX0" fmla="*/ 285031 w 285031"/>
                    <a:gd name="connsiteY0" fmla="*/ 0 h 369788"/>
                    <a:gd name="connsiteX1" fmla="*/ 0 w 285031"/>
                    <a:gd name="connsiteY1" fmla="*/ 369788 h 369788"/>
                    <a:gd name="connsiteX0" fmla="*/ 285031 w 285031"/>
                    <a:gd name="connsiteY0" fmla="*/ 0 h 479325"/>
                    <a:gd name="connsiteX1" fmla="*/ 0 w 285031"/>
                    <a:gd name="connsiteY1" fmla="*/ 369788 h 479325"/>
                    <a:gd name="connsiteX0" fmla="*/ 332435 w 332435"/>
                    <a:gd name="connsiteY0" fmla="*/ 0 h 404434"/>
                    <a:gd name="connsiteX1" fmla="*/ 0 w 332435"/>
                    <a:gd name="connsiteY1" fmla="*/ 263858 h 404434"/>
                    <a:gd name="connsiteX0" fmla="*/ 332435 w 332435"/>
                    <a:gd name="connsiteY0" fmla="*/ 0 h 337549"/>
                    <a:gd name="connsiteX1" fmla="*/ 0 w 332435"/>
                    <a:gd name="connsiteY1" fmla="*/ 263858 h 337549"/>
                    <a:gd name="connsiteX0" fmla="*/ 349511 w 349511"/>
                    <a:gd name="connsiteY0" fmla="*/ 0 h 313701"/>
                    <a:gd name="connsiteX1" fmla="*/ 0 w 349511"/>
                    <a:gd name="connsiteY1" fmla="*/ 236031 h 313701"/>
                    <a:gd name="connsiteX0" fmla="*/ 349511 w 349511"/>
                    <a:gd name="connsiteY0" fmla="*/ 0 h 331857"/>
                    <a:gd name="connsiteX1" fmla="*/ 0 w 349511"/>
                    <a:gd name="connsiteY1" fmla="*/ 236031 h 331857"/>
                  </a:gdLst>
                  <a:ahLst/>
                  <a:cxnLst>
                    <a:cxn ang="0">
                      <a:pos x="connsiteX0" y="connsiteY0"/>
                    </a:cxn>
                    <a:cxn ang="0">
                      <a:pos x="connsiteX1" y="connsiteY1"/>
                    </a:cxn>
                  </a:cxnLst>
                  <a:rect l="l" t="t" r="r" b="b"/>
                  <a:pathLst>
                    <a:path w="349511" h="331857">
                      <a:moveTo>
                        <a:pt x="349511" y="0"/>
                      </a:moveTo>
                      <a:cubicBezTo>
                        <a:pt x="258805" y="134699"/>
                        <a:pt x="162711" y="505623"/>
                        <a:pt x="0" y="236031"/>
                      </a:cubicBezTo>
                    </a:path>
                  </a:pathLst>
                </a:custGeom>
                <a:ln>
                  <a:prstDash val="sysDash"/>
                  <a:headEnd type="triangle" w="med" len="med"/>
                  <a:tailEnd type="none" w="med" len="med"/>
                </a:ln>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prstClr val="white"/>
                    </a:solidFill>
                  </a:endParaRPr>
                </a:p>
              </p:txBody>
            </p:sp>
            <p:sp>
              <p:nvSpPr>
                <p:cNvPr id="32" name="Freeform 33">
                  <a:extLst>
                    <a:ext uri="{FF2B5EF4-FFF2-40B4-BE49-F238E27FC236}">
                      <a16:creationId xmlns:a16="http://schemas.microsoft.com/office/drawing/2014/main" id="{EEDF9109-28ED-421F-BD00-B4C7D9F00108}"/>
                    </a:ext>
                  </a:extLst>
                </p:cNvPr>
                <p:cNvSpPr/>
                <p:nvPr/>
              </p:nvSpPr>
              <p:spPr>
                <a:xfrm rot="7679401" flipH="1">
                  <a:off x="3748737" y="3070956"/>
                  <a:ext cx="217309" cy="728644"/>
                </a:xfrm>
                <a:custGeom>
                  <a:avLst/>
                  <a:gdLst>
                    <a:gd name="connsiteX0" fmla="*/ 0 w 2047285"/>
                    <a:gd name="connsiteY0" fmla="*/ 359642 h 747783"/>
                    <a:gd name="connsiteX1" fmla="*/ 655455 w 2047285"/>
                    <a:gd name="connsiteY1" fmla="*/ 11684 h 747783"/>
                    <a:gd name="connsiteX2" fmla="*/ 1383738 w 2047285"/>
                    <a:gd name="connsiteY2" fmla="*/ 739968 h 747783"/>
                    <a:gd name="connsiteX3" fmla="*/ 2047285 w 2047285"/>
                    <a:gd name="connsiteY3" fmla="*/ 416286 h 747783"/>
                    <a:gd name="connsiteX4" fmla="*/ 2047285 w 2047285"/>
                    <a:gd name="connsiteY4" fmla="*/ 416286 h 747783"/>
                    <a:gd name="connsiteX0" fmla="*/ 0 w 2047285"/>
                    <a:gd name="connsiteY0" fmla="*/ 348376 h 405020"/>
                    <a:gd name="connsiteX1" fmla="*/ 655455 w 2047285"/>
                    <a:gd name="connsiteY1" fmla="*/ 418 h 405020"/>
                    <a:gd name="connsiteX2" fmla="*/ 2047285 w 2047285"/>
                    <a:gd name="connsiteY2" fmla="*/ 405020 h 405020"/>
                    <a:gd name="connsiteX3" fmla="*/ 2047285 w 2047285"/>
                    <a:gd name="connsiteY3" fmla="*/ 405020 h 405020"/>
                    <a:gd name="connsiteX0" fmla="*/ 0 w 2047285"/>
                    <a:gd name="connsiteY0" fmla="*/ 348376 h 405020"/>
                    <a:gd name="connsiteX1" fmla="*/ 655455 w 2047285"/>
                    <a:gd name="connsiteY1" fmla="*/ 418 h 405020"/>
                    <a:gd name="connsiteX2" fmla="*/ 2047285 w 2047285"/>
                    <a:gd name="connsiteY2" fmla="*/ 405020 h 405020"/>
                    <a:gd name="connsiteX3" fmla="*/ 2047285 w 2047285"/>
                    <a:gd name="connsiteY3" fmla="*/ 405020 h 405020"/>
                    <a:gd name="connsiteX0" fmla="*/ 0 w 2047285"/>
                    <a:gd name="connsiteY0" fmla="*/ 448258 h 504902"/>
                    <a:gd name="connsiteX1" fmla="*/ 655455 w 2047285"/>
                    <a:gd name="connsiteY1" fmla="*/ 100300 h 504902"/>
                    <a:gd name="connsiteX2" fmla="*/ 2047285 w 2047285"/>
                    <a:gd name="connsiteY2" fmla="*/ 504902 h 504902"/>
                    <a:gd name="connsiteX3" fmla="*/ 2047285 w 2047285"/>
                    <a:gd name="connsiteY3" fmla="*/ 504902 h 504902"/>
                    <a:gd name="connsiteX0" fmla="*/ 0 w 2047285"/>
                    <a:gd name="connsiteY0" fmla="*/ 0 h 56644"/>
                    <a:gd name="connsiteX1" fmla="*/ 2047285 w 2047285"/>
                    <a:gd name="connsiteY1" fmla="*/ 56644 h 56644"/>
                    <a:gd name="connsiteX2" fmla="*/ 2047285 w 2047285"/>
                    <a:gd name="connsiteY2" fmla="*/ 56644 h 56644"/>
                    <a:gd name="connsiteX0" fmla="*/ 0 w 2047285"/>
                    <a:gd name="connsiteY0" fmla="*/ 186865 h 243509"/>
                    <a:gd name="connsiteX1" fmla="*/ 2047285 w 2047285"/>
                    <a:gd name="connsiteY1" fmla="*/ 243509 h 243509"/>
                    <a:gd name="connsiteX2" fmla="*/ 2047285 w 2047285"/>
                    <a:gd name="connsiteY2" fmla="*/ 243509 h 243509"/>
                    <a:gd name="connsiteX0" fmla="*/ 0 w 2211692"/>
                    <a:gd name="connsiteY0" fmla="*/ 163335 h 164924"/>
                    <a:gd name="connsiteX1" fmla="*/ 2211692 w 2211692"/>
                    <a:gd name="connsiteY1" fmla="*/ 0 h 164924"/>
                    <a:gd name="connsiteX2" fmla="*/ 2211692 w 2211692"/>
                    <a:gd name="connsiteY2" fmla="*/ 0 h 164924"/>
                    <a:gd name="connsiteX0" fmla="*/ 373358 w 2586823"/>
                    <a:gd name="connsiteY0" fmla="*/ 1184668 h 1195083"/>
                    <a:gd name="connsiteX1" fmla="*/ 2585050 w 2586823"/>
                    <a:gd name="connsiteY1" fmla="*/ 1021333 h 1195083"/>
                    <a:gd name="connsiteX2" fmla="*/ 0 w 2586823"/>
                    <a:gd name="connsiteY2" fmla="*/ 0 h 1195083"/>
                    <a:gd name="connsiteX0" fmla="*/ 373358 w 373358"/>
                    <a:gd name="connsiteY0" fmla="*/ 1184668 h 1184669"/>
                    <a:gd name="connsiteX1" fmla="*/ 0 w 373358"/>
                    <a:gd name="connsiteY1" fmla="*/ 0 h 1184669"/>
                    <a:gd name="connsiteX0" fmla="*/ 373358 w 373358"/>
                    <a:gd name="connsiteY0" fmla="*/ 1184668 h 1184668"/>
                    <a:gd name="connsiteX1" fmla="*/ 0 w 373358"/>
                    <a:gd name="connsiteY1" fmla="*/ 0 h 1184668"/>
                    <a:gd name="connsiteX0" fmla="*/ 373358 w 373358"/>
                    <a:gd name="connsiteY0" fmla="*/ 1184668 h 1184668"/>
                    <a:gd name="connsiteX1" fmla="*/ 0 w 373358"/>
                    <a:gd name="connsiteY1" fmla="*/ 0 h 1184668"/>
                    <a:gd name="connsiteX0" fmla="*/ 373358 w 373358"/>
                    <a:gd name="connsiteY0" fmla="*/ 1310371 h 1310371"/>
                    <a:gd name="connsiteX1" fmla="*/ 0 w 373358"/>
                    <a:gd name="connsiteY1" fmla="*/ 0 h 1310371"/>
                    <a:gd name="connsiteX0" fmla="*/ 373358 w 373358"/>
                    <a:gd name="connsiteY0" fmla="*/ 1310371 h 1310371"/>
                    <a:gd name="connsiteX1" fmla="*/ 0 w 373358"/>
                    <a:gd name="connsiteY1" fmla="*/ 0 h 1310371"/>
                    <a:gd name="connsiteX0" fmla="*/ 278538 w 278538"/>
                    <a:gd name="connsiteY0" fmla="*/ 1395947 h 1395947"/>
                    <a:gd name="connsiteX1" fmla="*/ 0 w 278538"/>
                    <a:gd name="connsiteY1" fmla="*/ 0 h 1395947"/>
                    <a:gd name="connsiteX0" fmla="*/ 851249 w 851249"/>
                    <a:gd name="connsiteY0" fmla="*/ 74304 h 335718"/>
                    <a:gd name="connsiteX1" fmla="*/ 0 w 851249"/>
                    <a:gd name="connsiteY1" fmla="*/ 0 h 335718"/>
                    <a:gd name="connsiteX0" fmla="*/ 851249 w 851249"/>
                    <a:gd name="connsiteY0" fmla="*/ 74304 h 166995"/>
                    <a:gd name="connsiteX1" fmla="*/ 0 w 851249"/>
                    <a:gd name="connsiteY1" fmla="*/ 0 h 166995"/>
                    <a:gd name="connsiteX0" fmla="*/ 585062 w 585062"/>
                    <a:gd name="connsiteY0" fmla="*/ 16302 h 550806"/>
                    <a:gd name="connsiteX1" fmla="*/ 0 w 585062"/>
                    <a:gd name="connsiteY1" fmla="*/ 452046 h 550806"/>
                    <a:gd name="connsiteX0" fmla="*/ 585062 w 585062"/>
                    <a:gd name="connsiteY0" fmla="*/ 25179 h 461137"/>
                    <a:gd name="connsiteX1" fmla="*/ 0 w 585062"/>
                    <a:gd name="connsiteY1" fmla="*/ 460923 h 461137"/>
                    <a:gd name="connsiteX0" fmla="*/ 585062 w 585062"/>
                    <a:gd name="connsiteY0" fmla="*/ 4453 h 440452"/>
                    <a:gd name="connsiteX1" fmla="*/ 0 w 585062"/>
                    <a:gd name="connsiteY1" fmla="*/ 440197 h 440452"/>
                    <a:gd name="connsiteX0" fmla="*/ 367137 w 367137"/>
                    <a:gd name="connsiteY0" fmla="*/ 2518 h 856010"/>
                    <a:gd name="connsiteX1" fmla="*/ 0 w 367137"/>
                    <a:gd name="connsiteY1" fmla="*/ 855869 h 856010"/>
                    <a:gd name="connsiteX0" fmla="*/ 367137 w 367137"/>
                    <a:gd name="connsiteY0" fmla="*/ 4698 h 858049"/>
                    <a:gd name="connsiteX1" fmla="*/ 0 w 367137"/>
                    <a:gd name="connsiteY1" fmla="*/ 858049 h 858049"/>
                    <a:gd name="connsiteX0" fmla="*/ 367137 w 367137"/>
                    <a:gd name="connsiteY0" fmla="*/ 0 h 853351"/>
                    <a:gd name="connsiteX1" fmla="*/ 0 w 367137"/>
                    <a:gd name="connsiteY1" fmla="*/ 853351 h 853351"/>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47326 w 347326"/>
                    <a:gd name="connsiteY0" fmla="*/ 0 h 927924"/>
                    <a:gd name="connsiteX1" fmla="*/ 0 w 347326"/>
                    <a:gd name="connsiteY1" fmla="*/ 927924 h 927924"/>
                    <a:gd name="connsiteX0" fmla="*/ 367164 w 367164"/>
                    <a:gd name="connsiteY0" fmla="*/ 0 h 809553"/>
                    <a:gd name="connsiteX1" fmla="*/ 0 w 367164"/>
                    <a:gd name="connsiteY1" fmla="*/ 809553 h 809553"/>
                    <a:gd name="connsiteX0" fmla="*/ 285031 w 285031"/>
                    <a:gd name="connsiteY0" fmla="*/ 0 h 369788"/>
                    <a:gd name="connsiteX1" fmla="*/ 0 w 285031"/>
                    <a:gd name="connsiteY1" fmla="*/ 369788 h 369788"/>
                    <a:gd name="connsiteX0" fmla="*/ 285031 w 285031"/>
                    <a:gd name="connsiteY0" fmla="*/ 0 h 479325"/>
                    <a:gd name="connsiteX1" fmla="*/ 0 w 285031"/>
                    <a:gd name="connsiteY1" fmla="*/ 369788 h 479325"/>
                    <a:gd name="connsiteX0" fmla="*/ 332435 w 332435"/>
                    <a:gd name="connsiteY0" fmla="*/ 0 h 404434"/>
                    <a:gd name="connsiteX1" fmla="*/ 0 w 332435"/>
                    <a:gd name="connsiteY1" fmla="*/ 263858 h 404434"/>
                    <a:gd name="connsiteX0" fmla="*/ 332435 w 332435"/>
                    <a:gd name="connsiteY0" fmla="*/ 0 h 337549"/>
                    <a:gd name="connsiteX1" fmla="*/ 0 w 332435"/>
                    <a:gd name="connsiteY1" fmla="*/ 263858 h 337549"/>
                    <a:gd name="connsiteX0" fmla="*/ 332435 w 333264"/>
                    <a:gd name="connsiteY0" fmla="*/ 80322 h 384242"/>
                    <a:gd name="connsiteX1" fmla="*/ 0 w 333264"/>
                    <a:gd name="connsiteY1" fmla="*/ 344180 h 384242"/>
                    <a:gd name="connsiteX0" fmla="*/ 35846 w 78687"/>
                    <a:gd name="connsiteY0" fmla="*/ 553002 h 553002"/>
                    <a:gd name="connsiteX1" fmla="*/ 0 w 78687"/>
                    <a:gd name="connsiteY1" fmla="*/ 0 h 553002"/>
                    <a:gd name="connsiteX0" fmla="*/ 35846 w 95479"/>
                    <a:gd name="connsiteY0" fmla="*/ 553002 h 553002"/>
                    <a:gd name="connsiteX1" fmla="*/ 0 w 95479"/>
                    <a:gd name="connsiteY1" fmla="*/ 0 h 553002"/>
                    <a:gd name="connsiteX0" fmla="*/ 40832 w 97964"/>
                    <a:gd name="connsiteY0" fmla="*/ 637608 h 637608"/>
                    <a:gd name="connsiteX1" fmla="*/ 0 w 97964"/>
                    <a:gd name="connsiteY1" fmla="*/ 0 h 637608"/>
                    <a:gd name="connsiteX0" fmla="*/ 22158 w 89109"/>
                    <a:gd name="connsiteY0" fmla="*/ 626295 h 626295"/>
                    <a:gd name="connsiteX1" fmla="*/ 0 w 89109"/>
                    <a:gd name="connsiteY1" fmla="*/ 0 h 626295"/>
                    <a:gd name="connsiteX0" fmla="*/ 1131 w 80525"/>
                    <a:gd name="connsiteY0" fmla="*/ 593335 h 593335"/>
                    <a:gd name="connsiteX1" fmla="*/ 0 w 80525"/>
                    <a:gd name="connsiteY1" fmla="*/ 0 h 593335"/>
                    <a:gd name="connsiteX0" fmla="*/ 1131 w 66370"/>
                    <a:gd name="connsiteY0" fmla="*/ 593335 h 593335"/>
                    <a:gd name="connsiteX1" fmla="*/ 0 w 66370"/>
                    <a:gd name="connsiteY1" fmla="*/ 0 h 593335"/>
                    <a:gd name="connsiteX0" fmla="*/ 0 w 70750"/>
                    <a:gd name="connsiteY0" fmla="*/ 645610 h 645610"/>
                    <a:gd name="connsiteX1" fmla="*/ 8002 w 70750"/>
                    <a:gd name="connsiteY1" fmla="*/ 0 h 645610"/>
                    <a:gd name="connsiteX0" fmla="*/ 0 w 60467"/>
                    <a:gd name="connsiteY0" fmla="*/ 645610 h 645610"/>
                    <a:gd name="connsiteX1" fmla="*/ 8002 w 60467"/>
                    <a:gd name="connsiteY1" fmla="*/ 0 h 645610"/>
                    <a:gd name="connsiteX0" fmla="*/ 0 w 61615"/>
                    <a:gd name="connsiteY0" fmla="*/ 645610 h 645610"/>
                    <a:gd name="connsiteX1" fmla="*/ 8002 w 61615"/>
                    <a:gd name="connsiteY1" fmla="*/ 0 h 645610"/>
                    <a:gd name="connsiteX0" fmla="*/ 0 w 53568"/>
                    <a:gd name="connsiteY0" fmla="*/ 645610 h 645610"/>
                    <a:gd name="connsiteX1" fmla="*/ 8002 w 53568"/>
                    <a:gd name="connsiteY1" fmla="*/ 0 h 645610"/>
                  </a:gdLst>
                  <a:ahLst/>
                  <a:cxnLst>
                    <a:cxn ang="0">
                      <a:pos x="connsiteX0" y="connsiteY0"/>
                    </a:cxn>
                    <a:cxn ang="0">
                      <a:pos x="connsiteX1" y="connsiteY1"/>
                    </a:cxn>
                  </a:cxnLst>
                  <a:rect l="l" t="t" r="r" b="b"/>
                  <a:pathLst>
                    <a:path w="53568" h="645610">
                      <a:moveTo>
                        <a:pt x="0" y="645610"/>
                      </a:moveTo>
                      <a:cubicBezTo>
                        <a:pt x="32114" y="409696"/>
                        <a:pt x="98183" y="240194"/>
                        <a:pt x="8002" y="0"/>
                      </a:cubicBezTo>
                    </a:path>
                  </a:pathLst>
                </a:custGeom>
                <a:ln>
                  <a:prstDash val="sysDash"/>
                  <a:headEnd type="triangle" w="med" len="med"/>
                  <a:tailEnd type="none" w="med" len="med"/>
                </a:ln>
                <a:effectLst>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prstClr val="white"/>
                    </a:solidFill>
                  </a:endParaRPr>
                </a:p>
              </p:txBody>
            </p:sp>
          </p:grpSp>
          <p:sp>
            <p:nvSpPr>
              <p:cNvPr id="9" name="Content Placeholder 1">
                <a:extLst>
                  <a:ext uri="{FF2B5EF4-FFF2-40B4-BE49-F238E27FC236}">
                    <a16:creationId xmlns:a16="http://schemas.microsoft.com/office/drawing/2014/main" id="{7E539E31-7977-4F16-9BF1-7F6B22BEEBF3}"/>
                  </a:ext>
                </a:extLst>
              </p:cNvPr>
              <p:cNvSpPr txBox="1">
                <a:spLocks/>
              </p:cNvSpPr>
              <p:nvPr/>
            </p:nvSpPr>
            <p:spPr>
              <a:xfrm>
                <a:off x="2712979" y="4506531"/>
                <a:ext cx="1948035" cy="1077218"/>
              </a:xfrm>
              <a:prstGeom prst="rect">
                <a:avLst/>
              </a:prstGeom>
            </p:spPr>
            <p:txBody>
              <a:bodyPr vert="horz" wrap="square" lIns="91440" tIns="45720" rIns="91440" bIns="45720" rtlCol="0">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4pPr>
                <a:lvl5pPr marL="20574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prstClr val="white">
                      <a:lumMod val="65000"/>
                    </a:prstClr>
                  </a:buClr>
                  <a:buFont typeface="Wingdings" charset="2"/>
                  <a:buNone/>
                </a:pPr>
                <a:r>
                  <a:rPr lang="en-US" sz="1600">
                    <a:solidFill>
                      <a:schemeClr val="tx1"/>
                    </a:solidFill>
                  </a:rPr>
                  <a:t>Share licenses in a global pool – consume when and where needed</a:t>
                </a:r>
              </a:p>
            </p:txBody>
          </p:sp>
        </p:grpSp>
      </p:grpSp>
      <p:grpSp>
        <p:nvGrpSpPr>
          <p:cNvPr id="32789" name="Group 32788">
            <a:extLst>
              <a:ext uri="{FF2B5EF4-FFF2-40B4-BE49-F238E27FC236}">
                <a16:creationId xmlns:a16="http://schemas.microsoft.com/office/drawing/2014/main" id="{1C2FAE19-F21B-4A81-BAF5-726DD3E902A9}"/>
              </a:ext>
            </a:extLst>
          </p:cNvPr>
          <p:cNvGrpSpPr/>
          <p:nvPr/>
        </p:nvGrpSpPr>
        <p:grpSpPr>
          <a:xfrm>
            <a:off x="4704362" y="2675945"/>
            <a:ext cx="3220570" cy="1660308"/>
            <a:chOff x="4695656" y="2687189"/>
            <a:chExt cx="3220570" cy="1660308"/>
          </a:xfrm>
        </p:grpSpPr>
        <p:sp>
          <p:nvSpPr>
            <p:cNvPr id="104" name="Rounded Rectangle 79">
              <a:extLst>
                <a:ext uri="{FF2B5EF4-FFF2-40B4-BE49-F238E27FC236}">
                  <a16:creationId xmlns:a16="http://schemas.microsoft.com/office/drawing/2014/main" id="{B163B6AC-9F01-4CF4-AECA-8913E155AA0B}"/>
                </a:ext>
              </a:extLst>
            </p:cNvPr>
            <p:cNvSpPr/>
            <p:nvPr/>
          </p:nvSpPr>
          <p:spPr>
            <a:xfrm>
              <a:off x="4695656" y="2687189"/>
              <a:ext cx="3220570" cy="1660308"/>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9">
                <a:defRPr/>
              </a:pPr>
              <a:endParaRPr lang="en-GB">
                <a:solidFill>
                  <a:prstClr val="white"/>
                </a:solidFill>
                <a:latin typeface="Whyte Book"/>
              </a:endParaRPr>
            </a:p>
          </p:txBody>
        </p:sp>
        <p:sp>
          <p:nvSpPr>
            <p:cNvPr id="32784" name="Freeform: Shape 32783">
              <a:extLst>
                <a:ext uri="{FF2B5EF4-FFF2-40B4-BE49-F238E27FC236}">
                  <a16:creationId xmlns:a16="http://schemas.microsoft.com/office/drawing/2014/main" id="{B36FD8C4-8BFA-471C-9C66-126D7AE0F243}"/>
                </a:ext>
              </a:extLst>
            </p:cNvPr>
            <p:cNvSpPr/>
            <p:nvPr/>
          </p:nvSpPr>
          <p:spPr>
            <a:xfrm>
              <a:off x="4697797" y="3172880"/>
              <a:ext cx="3196342" cy="368839"/>
            </a:xfrm>
            <a:custGeom>
              <a:avLst/>
              <a:gdLst>
                <a:gd name="connsiteX0" fmla="*/ 0 w 3125585"/>
                <a:gd name="connsiteY0" fmla="*/ 350072 h 738211"/>
                <a:gd name="connsiteX1" fmla="*/ 870065 w 3125585"/>
                <a:gd name="connsiteY1" fmla="*/ 12021 h 738211"/>
                <a:gd name="connsiteX2" fmla="*/ 2233352 w 3125585"/>
                <a:gd name="connsiteY2" fmla="*/ 732458 h 738211"/>
                <a:gd name="connsiteX3" fmla="*/ 3125585 w 3125585"/>
                <a:gd name="connsiteY3" fmla="*/ 394407 h 738211"/>
                <a:gd name="connsiteX0" fmla="*/ 0 w 3125585"/>
                <a:gd name="connsiteY0" fmla="*/ 350072 h 740979"/>
                <a:gd name="connsiteX1" fmla="*/ 870065 w 3125585"/>
                <a:gd name="connsiteY1" fmla="*/ 12021 h 740979"/>
                <a:gd name="connsiteX2" fmla="*/ 2233352 w 3125585"/>
                <a:gd name="connsiteY2" fmla="*/ 732458 h 740979"/>
                <a:gd name="connsiteX3" fmla="*/ 3125585 w 3125585"/>
                <a:gd name="connsiteY3" fmla="*/ 394407 h 740979"/>
                <a:gd name="connsiteX0" fmla="*/ 0 w 3196342"/>
                <a:gd name="connsiteY0" fmla="*/ 350072 h 741147"/>
                <a:gd name="connsiteX1" fmla="*/ 870065 w 3196342"/>
                <a:gd name="connsiteY1" fmla="*/ 12021 h 741147"/>
                <a:gd name="connsiteX2" fmla="*/ 2233352 w 3196342"/>
                <a:gd name="connsiteY2" fmla="*/ 732458 h 741147"/>
                <a:gd name="connsiteX3" fmla="*/ 3196342 w 3196342"/>
                <a:gd name="connsiteY3" fmla="*/ 397128 h 741147"/>
              </a:gdLst>
              <a:ahLst/>
              <a:cxnLst>
                <a:cxn ang="0">
                  <a:pos x="connsiteX0" y="connsiteY0"/>
                </a:cxn>
                <a:cxn ang="0">
                  <a:pos x="connsiteX1" y="connsiteY1"/>
                </a:cxn>
                <a:cxn ang="0">
                  <a:pos x="connsiteX2" y="connsiteY2"/>
                </a:cxn>
                <a:cxn ang="0">
                  <a:pos x="connsiteX3" y="connsiteY3"/>
                </a:cxn>
              </a:cxnLst>
              <a:rect l="l" t="t" r="r" b="b"/>
              <a:pathLst>
                <a:path w="3196342" h="741147">
                  <a:moveTo>
                    <a:pt x="0" y="350072"/>
                  </a:moveTo>
                  <a:cubicBezTo>
                    <a:pt x="248920" y="149181"/>
                    <a:pt x="497840" y="-51710"/>
                    <a:pt x="870065" y="12021"/>
                  </a:cubicBezTo>
                  <a:cubicBezTo>
                    <a:pt x="1242290" y="75752"/>
                    <a:pt x="1845639" y="668274"/>
                    <a:pt x="2233352" y="732458"/>
                  </a:cubicBezTo>
                  <a:cubicBezTo>
                    <a:pt x="2621065" y="796642"/>
                    <a:pt x="3037609" y="487199"/>
                    <a:pt x="3196342" y="397128"/>
                  </a:cubicBezTo>
                </a:path>
              </a:pathLst>
            </a:custGeom>
            <a:noFill/>
            <a:ln w="104775">
              <a:solidFill>
                <a:schemeClr val="accent3"/>
              </a:solidFill>
              <a:headEnd type="arrow" w="med" len="med"/>
              <a:tailEnd type="arrow" w="med" len="med"/>
            </a:ln>
            <a:effectLst>
              <a:softEdge rad="12700"/>
            </a:effectLst>
            <a:scene3d>
              <a:camera prst="orthographicFront"/>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Content Placeholder 1">
              <a:extLst>
                <a:ext uri="{FF2B5EF4-FFF2-40B4-BE49-F238E27FC236}">
                  <a16:creationId xmlns:a16="http://schemas.microsoft.com/office/drawing/2014/main" id="{79AD9554-E1F1-4CB4-BB12-6D70D6A413DE}"/>
                </a:ext>
              </a:extLst>
            </p:cNvPr>
            <p:cNvSpPr txBox="1">
              <a:spLocks/>
            </p:cNvSpPr>
            <p:nvPr/>
          </p:nvSpPr>
          <p:spPr>
            <a:xfrm>
              <a:off x="4867856" y="3613784"/>
              <a:ext cx="3045607" cy="584775"/>
            </a:xfrm>
            <a:prstGeom prst="rect">
              <a:avLst/>
            </a:prstGeom>
          </p:spPr>
          <p:txBody>
            <a:bodyPr vert="horz" wrap="square" lIns="91440" tIns="45720" rIns="91440" bIns="45720" rtlCol="0">
              <a:spAutoFit/>
            </a:bodyPr>
            <a:lstStyle>
              <a:lvl1pPr marL="342900" indent="-342900" algn="l" defTabSz="457200" rtl="0" eaLnBrk="1" latinLnBrk="0" hangingPunct="1">
                <a:spcBef>
                  <a:spcPct val="20000"/>
                </a:spcBef>
                <a:buClr>
                  <a:schemeClr val="tx1">
                    <a:lumMod val="65000"/>
                  </a:schemeClr>
                </a:buClr>
                <a:buFont typeface="Wingdings" charset="2"/>
                <a:buChar char="§"/>
                <a:defRPr sz="2400" kern="1200">
                  <a:solidFill>
                    <a:schemeClr val="tx1">
                      <a:lumMod val="95000"/>
                    </a:schemeClr>
                  </a:solidFill>
                  <a:latin typeface="+mn-lt"/>
                  <a:ea typeface="+mn-ea"/>
                  <a:cs typeface="Arial Narrow"/>
                </a:defRPr>
              </a:lvl1pPr>
              <a:lvl2pPr marL="742950" indent="-285750" algn="l" defTabSz="457200" rtl="0" eaLnBrk="1" latinLnBrk="0" hangingPunct="1">
                <a:spcBef>
                  <a:spcPct val="20000"/>
                </a:spcBef>
                <a:buClr>
                  <a:schemeClr val="tx1">
                    <a:lumMod val="65000"/>
                  </a:schemeClr>
                </a:buClr>
                <a:buFont typeface="Wingdings" charset="2"/>
                <a:buChar char="§"/>
                <a:defRPr sz="2000" kern="1200">
                  <a:solidFill>
                    <a:schemeClr val="tx1">
                      <a:lumMod val="95000"/>
                    </a:schemeClr>
                  </a:solidFill>
                  <a:latin typeface="+mn-lt"/>
                  <a:ea typeface="+mn-ea"/>
                  <a:cs typeface="Arial Narrow"/>
                </a:defRPr>
              </a:lvl2pPr>
              <a:lvl3pPr marL="1143000" indent="-228600" algn="l" defTabSz="457200" rtl="0" eaLnBrk="1" latinLnBrk="0" hangingPunct="1">
                <a:spcBef>
                  <a:spcPct val="20000"/>
                </a:spcBef>
                <a:buClr>
                  <a:schemeClr val="tx1">
                    <a:lumMod val="65000"/>
                  </a:schemeClr>
                </a:buClr>
                <a:buFont typeface="Wingdings" charset="2"/>
                <a:buChar char="§"/>
                <a:defRPr sz="1800" kern="1200">
                  <a:solidFill>
                    <a:schemeClr val="tx1">
                      <a:lumMod val="95000"/>
                    </a:schemeClr>
                  </a:solidFill>
                  <a:latin typeface="+mn-lt"/>
                  <a:ea typeface="+mn-ea"/>
                  <a:cs typeface="Arial Narrow"/>
                </a:defRPr>
              </a:lvl3pPr>
              <a:lvl4pPr marL="16002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4pPr>
              <a:lvl5pPr marL="2057400" indent="-228600" algn="l" defTabSz="457200" rtl="0" eaLnBrk="1" latinLnBrk="0" hangingPunct="1">
                <a:spcBef>
                  <a:spcPct val="20000"/>
                </a:spcBef>
                <a:buClr>
                  <a:schemeClr val="tx1">
                    <a:lumMod val="65000"/>
                  </a:schemeClr>
                </a:buClr>
                <a:buFont typeface="Arial"/>
                <a:buChar char="»"/>
                <a:defRPr sz="1800" kern="1200">
                  <a:solidFill>
                    <a:schemeClr val="tx1">
                      <a:lumMod val="95000"/>
                    </a:schemeClr>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prstClr val="white">
                    <a:lumMod val="65000"/>
                  </a:prstClr>
                </a:buClr>
                <a:buFont typeface="Wingdings" charset="2"/>
                <a:buNone/>
              </a:pPr>
              <a:r>
                <a:rPr lang="en-US" sz="1600" dirty="0">
                  <a:solidFill>
                    <a:srgbClr val="595959"/>
                  </a:solidFill>
                </a:rPr>
                <a:t>Reduce bandwidth usage through smart media routing</a:t>
              </a:r>
            </a:p>
          </p:txBody>
        </p:sp>
        <p:sp>
          <p:nvSpPr>
            <p:cNvPr id="103" name="TextBox 102">
              <a:extLst>
                <a:ext uri="{FF2B5EF4-FFF2-40B4-BE49-F238E27FC236}">
                  <a16:creationId xmlns:a16="http://schemas.microsoft.com/office/drawing/2014/main" id="{87F7568D-BC30-4A9E-A7E8-29CF5594EF7D}"/>
                </a:ext>
              </a:extLst>
            </p:cNvPr>
            <p:cNvSpPr txBox="1"/>
            <p:nvPr/>
          </p:nvSpPr>
          <p:spPr>
            <a:xfrm>
              <a:off x="6064517" y="2722281"/>
              <a:ext cx="420308" cy="584775"/>
            </a:xfrm>
            <a:prstGeom prst="rect">
              <a:avLst/>
            </a:prstGeom>
            <a:noFill/>
          </p:spPr>
          <p:txBody>
            <a:bodyPr wrap="none" rtlCol="0">
              <a:spAutoFit/>
            </a:bodyPr>
            <a:lstStyle/>
            <a:p>
              <a:r>
                <a:rPr lang="en-US" sz="3200" b="1">
                  <a:solidFill>
                    <a:schemeClr val="accent3"/>
                  </a:solidFill>
                </a:rPr>
                <a:t>3</a:t>
              </a:r>
            </a:p>
          </p:txBody>
        </p:sp>
      </p:grpSp>
      <p:sp>
        <p:nvSpPr>
          <p:cNvPr id="125" name="TekstSylinder 5">
            <a:extLst>
              <a:ext uri="{FF2B5EF4-FFF2-40B4-BE49-F238E27FC236}">
                <a16:creationId xmlns:a16="http://schemas.microsoft.com/office/drawing/2014/main" id="{0471CB05-C8EC-493D-BC05-D5EBE08A3D6F}"/>
              </a:ext>
            </a:extLst>
          </p:cNvPr>
          <p:cNvSpPr txBox="1"/>
          <p:nvPr/>
        </p:nvSpPr>
        <p:spPr>
          <a:xfrm>
            <a:off x="8125029" y="5810711"/>
            <a:ext cx="377026" cy="307777"/>
          </a:xfrm>
          <a:prstGeom prst="rect">
            <a:avLst/>
          </a:prstGeom>
          <a:noFill/>
        </p:spPr>
        <p:txBody>
          <a:bodyPr wrap="none" rtlCol="0">
            <a:spAutoFit/>
          </a:bodyPr>
          <a:lstStyle/>
          <a:p>
            <a:r>
              <a:rPr lang="en-GB" sz="1400" b="1" dirty="0">
                <a:solidFill>
                  <a:schemeClr val="bg2"/>
                </a:solidFill>
              </a:rPr>
              <a:t>A1</a:t>
            </a:r>
          </a:p>
        </p:txBody>
      </p:sp>
      <p:sp>
        <p:nvSpPr>
          <p:cNvPr id="126" name="TekstSylinder 147">
            <a:extLst>
              <a:ext uri="{FF2B5EF4-FFF2-40B4-BE49-F238E27FC236}">
                <a16:creationId xmlns:a16="http://schemas.microsoft.com/office/drawing/2014/main" id="{45912883-3AA9-4DD0-A3A6-B80F377C327A}"/>
              </a:ext>
            </a:extLst>
          </p:cNvPr>
          <p:cNvSpPr txBox="1"/>
          <p:nvPr/>
        </p:nvSpPr>
        <p:spPr>
          <a:xfrm>
            <a:off x="9655446" y="5798880"/>
            <a:ext cx="407484" cy="307777"/>
          </a:xfrm>
          <a:prstGeom prst="rect">
            <a:avLst/>
          </a:prstGeom>
          <a:noFill/>
        </p:spPr>
        <p:txBody>
          <a:bodyPr wrap="none" rtlCol="0">
            <a:spAutoFit/>
          </a:bodyPr>
          <a:lstStyle/>
          <a:p>
            <a:r>
              <a:rPr lang="en-GB" sz="1400" b="1" dirty="0">
                <a:solidFill>
                  <a:schemeClr val="bg2"/>
                </a:solidFill>
              </a:rPr>
              <a:t>A2</a:t>
            </a:r>
          </a:p>
        </p:txBody>
      </p:sp>
      <p:sp>
        <p:nvSpPr>
          <p:cNvPr id="127" name="TekstSylinder 148">
            <a:extLst>
              <a:ext uri="{FF2B5EF4-FFF2-40B4-BE49-F238E27FC236}">
                <a16:creationId xmlns:a16="http://schemas.microsoft.com/office/drawing/2014/main" id="{6ED8498C-2882-4716-8FBC-F71B962E2D5C}"/>
              </a:ext>
            </a:extLst>
          </p:cNvPr>
          <p:cNvSpPr txBox="1"/>
          <p:nvPr/>
        </p:nvSpPr>
        <p:spPr>
          <a:xfrm>
            <a:off x="10144727" y="5805724"/>
            <a:ext cx="407484" cy="307777"/>
          </a:xfrm>
          <a:prstGeom prst="rect">
            <a:avLst/>
          </a:prstGeom>
          <a:noFill/>
        </p:spPr>
        <p:txBody>
          <a:bodyPr wrap="none" rtlCol="0">
            <a:spAutoFit/>
          </a:bodyPr>
          <a:lstStyle/>
          <a:p>
            <a:r>
              <a:rPr lang="en-GB" sz="1400" b="1" dirty="0">
                <a:solidFill>
                  <a:schemeClr val="bg2"/>
                </a:solidFill>
              </a:rPr>
              <a:t>A4</a:t>
            </a:r>
          </a:p>
        </p:txBody>
      </p:sp>
      <p:sp>
        <p:nvSpPr>
          <p:cNvPr id="128" name="TekstSylinder 149">
            <a:extLst>
              <a:ext uri="{FF2B5EF4-FFF2-40B4-BE49-F238E27FC236}">
                <a16:creationId xmlns:a16="http://schemas.microsoft.com/office/drawing/2014/main" id="{070F7371-1CC5-4A52-92A6-0E949DEB380A}"/>
              </a:ext>
            </a:extLst>
          </p:cNvPr>
          <p:cNvSpPr txBox="1"/>
          <p:nvPr/>
        </p:nvSpPr>
        <p:spPr>
          <a:xfrm>
            <a:off x="10669447" y="5790151"/>
            <a:ext cx="410690" cy="307777"/>
          </a:xfrm>
          <a:prstGeom prst="rect">
            <a:avLst/>
          </a:prstGeom>
          <a:noFill/>
        </p:spPr>
        <p:txBody>
          <a:bodyPr wrap="none" rtlCol="0">
            <a:spAutoFit/>
          </a:bodyPr>
          <a:lstStyle/>
          <a:p>
            <a:r>
              <a:rPr lang="en-GB" sz="1400" b="1">
                <a:solidFill>
                  <a:schemeClr val="bg1"/>
                </a:solidFill>
              </a:rPr>
              <a:t>A5</a:t>
            </a:r>
            <a:endParaRPr lang="en-GB" sz="1400" b="1" dirty="0">
              <a:solidFill>
                <a:schemeClr val="bg1"/>
              </a:solidFill>
            </a:endParaRPr>
          </a:p>
        </p:txBody>
      </p:sp>
      <p:sp>
        <p:nvSpPr>
          <p:cNvPr id="129" name="TekstSylinder 150">
            <a:extLst>
              <a:ext uri="{FF2B5EF4-FFF2-40B4-BE49-F238E27FC236}">
                <a16:creationId xmlns:a16="http://schemas.microsoft.com/office/drawing/2014/main" id="{57E51123-74BA-4618-B0B1-7486F902AFC8}"/>
              </a:ext>
            </a:extLst>
          </p:cNvPr>
          <p:cNvSpPr txBox="1"/>
          <p:nvPr/>
        </p:nvSpPr>
        <p:spPr>
          <a:xfrm>
            <a:off x="8611865" y="5805725"/>
            <a:ext cx="415498" cy="307777"/>
          </a:xfrm>
          <a:prstGeom prst="rect">
            <a:avLst/>
          </a:prstGeom>
          <a:noFill/>
        </p:spPr>
        <p:txBody>
          <a:bodyPr wrap="none" rtlCol="0">
            <a:spAutoFit/>
          </a:bodyPr>
          <a:lstStyle/>
          <a:p>
            <a:r>
              <a:rPr lang="en-GB" sz="1400" b="1" dirty="0">
                <a:solidFill>
                  <a:schemeClr val="bg2"/>
                </a:solidFill>
              </a:rPr>
              <a:t>B6</a:t>
            </a:r>
          </a:p>
        </p:txBody>
      </p:sp>
      <p:sp>
        <p:nvSpPr>
          <p:cNvPr id="130" name="TekstSylinder 151">
            <a:extLst>
              <a:ext uri="{FF2B5EF4-FFF2-40B4-BE49-F238E27FC236}">
                <a16:creationId xmlns:a16="http://schemas.microsoft.com/office/drawing/2014/main" id="{C73CDBB5-15AE-40A4-8373-45892C8BE5B7}"/>
              </a:ext>
            </a:extLst>
          </p:cNvPr>
          <p:cNvSpPr txBox="1"/>
          <p:nvPr/>
        </p:nvSpPr>
        <p:spPr>
          <a:xfrm>
            <a:off x="9130138" y="5820920"/>
            <a:ext cx="399468" cy="307777"/>
          </a:xfrm>
          <a:prstGeom prst="rect">
            <a:avLst/>
          </a:prstGeom>
          <a:noFill/>
        </p:spPr>
        <p:txBody>
          <a:bodyPr wrap="none" rtlCol="0">
            <a:spAutoFit/>
          </a:bodyPr>
          <a:lstStyle/>
          <a:p>
            <a:r>
              <a:rPr lang="en-GB" sz="1400" b="1" dirty="0">
                <a:solidFill>
                  <a:schemeClr val="bg2"/>
                </a:solidFill>
              </a:rPr>
              <a:t>B7</a:t>
            </a:r>
          </a:p>
        </p:txBody>
      </p:sp>
      <p:sp>
        <p:nvSpPr>
          <p:cNvPr id="131" name="TekstSylinder 152">
            <a:extLst>
              <a:ext uri="{FF2B5EF4-FFF2-40B4-BE49-F238E27FC236}">
                <a16:creationId xmlns:a16="http://schemas.microsoft.com/office/drawing/2014/main" id="{A5370E3A-4EBB-4023-8834-DAD02D021B1A}"/>
              </a:ext>
            </a:extLst>
          </p:cNvPr>
          <p:cNvSpPr txBox="1"/>
          <p:nvPr/>
        </p:nvSpPr>
        <p:spPr>
          <a:xfrm>
            <a:off x="11131349" y="5803268"/>
            <a:ext cx="413896" cy="307777"/>
          </a:xfrm>
          <a:prstGeom prst="rect">
            <a:avLst/>
          </a:prstGeom>
          <a:noFill/>
        </p:spPr>
        <p:txBody>
          <a:bodyPr wrap="none" rtlCol="0">
            <a:spAutoFit/>
          </a:bodyPr>
          <a:lstStyle/>
          <a:p>
            <a:r>
              <a:rPr lang="en-GB" sz="1400" b="1" dirty="0">
                <a:solidFill>
                  <a:schemeClr val="bg1"/>
                </a:solidFill>
              </a:rPr>
              <a:t>B8</a:t>
            </a:r>
          </a:p>
        </p:txBody>
      </p:sp>
      <p:sp>
        <p:nvSpPr>
          <p:cNvPr id="32781" name="Slide Number Placeholder 32780">
            <a:extLst>
              <a:ext uri="{FF2B5EF4-FFF2-40B4-BE49-F238E27FC236}">
                <a16:creationId xmlns:a16="http://schemas.microsoft.com/office/drawing/2014/main" id="{181A9C4C-EFC2-451F-81FC-BBAD5FD4FD19}"/>
              </a:ext>
            </a:extLst>
          </p:cNvPr>
          <p:cNvSpPr>
            <a:spLocks noGrp="1"/>
          </p:cNvSpPr>
          <p:nvPr>
            <p:ph type="sldNum" sz="quarter" idx="12"/>
          </p:nvPr>
        </p:nvSpPr>
        <p:spPr/>
        <p:txBody>
          <a:bodyPr/>
          <a:lstStyle/>
          <a:p>
            <a:fld id="{AF82C51F-475B-4DE1-B4BE-74973CDCE049}" type="slidenum">
              <a:rPr lang="en-GB" noProof="0" smtClean="0"/>
              <a:pPr/>
              <a:t>8</a:t>
            </a:fld>
            <a:endParaRPr lang="en-GB" noProof="0"/>
          </a:p>
        </p:txBody>
      </p:sp>
      <p:sp>
        <p:nvSpPr>
          <p:cNvPr id="110" name="TekstSylinder 153">
            <a:extLst>
              <a:ext uri="{FF2B5EF4-FFF2-40B4-BE49-F238E27FC236}">
                <a16:creationId xmlns:a16="http://schemas.microsoft.com/office/drawing/2014/main" id="{57231D7E-46B9-4340-9B71-946C6C3F6C4A}"/>
              </a:ext>
            </a:extLst>
          </p:cNvPr>
          <p:cNvSpPr txBox="1"/>
          <p:nvPr/>
        </p:nvSpPr>
        <p:spPr>
          <a:xfrm>
            <a:off x="2862248" y="1756874"/>
            <a:ext cx="256802" cy="307777"/>
          </a:xfrm>
          <a:prstGeom prst="rect">
            <a:avLst/>
          </a:prstGeom>
          <a:noFill/>
        </p:spPr>
        <p:txBody>
          <a:bodyPr wrap="none" rtlCol="0">
            <a:spAutoFit/>
          </a:bodyPr>
          <a:lstStyle/>
          <a:p>
            <a:r>
              <a:rPr lang="en-GB" sz="1400" b="1" dirty="0"/>
              <a:t>1</a:t>
            </a:r>
          </a:p>
        </p:txBody>
      </p:sp>
      <p:sp>
        <p:nvSpPr>
          <p:cNvPr id="113" name="TekstSylinder 153">
            <a:extLst>
              <a:ext uri="{FF2B5EF4-FFF2-40B4-BE49-F238E27FC236}">
                <a16:creationId xmlns:a16="http://schemas.microsoft.com/office/drawing/2014/main" id="{0FFC6909-BCE8-4178-828D-BD3CA19B217A}"/>
              </a:ext>
            </a:extLst>
          </p:cNvPr>
          <p:cNvSpPr txBox="1"/>
          <p:nvPr/>
        </p:nvSpPr>
        <p:spPr>
          <a:xfrm>
            <a:off x="2260574" y="2351108"/>
            <a:ext cx="287258" cy="307777"/>
          </a:xfrm>
          <a:prstGeom prst="rect">
            <a:avLst/>
          </a:prstGeom>
          <a:noFill/>
        </p:spPr>
        <p:txBody>
          <a:bodyPr wrap="none" rtlCol="0">
            <a:spAutoFit/>
          </a:bodyPr>
          <a:lstStyle/>
          <a:p>
            <a:r>
              <a:rPr lang="en-GB" sz="1400" b="1" dirty="0"/>
              <a:t>2</a:t>
            </a:r>
          </a:p>
        </p:txBody>
      </p:sp>
      <p:sp>
        <p:nvSpPr>
          <p:cNvPr id="114" name="TekstSylinder 153">
            <a:extLst>
              <a:ext uri="{FF2B5EF4-FFF2-40B4-BE49-F238E27FC236}">
                <a16:creationId xmlns:a16="http://schemas.microsoft.com/office/drawing/2014/main" id="{7BCA24EC-F3C1-470E-9045-A559A91D1C1C}"/>
              </a:ext>
            </a:extLst>
          </p:cNvPr>
          <p:cNvSpPr txBox="1"/>
          <p:nvPr/>
        </p:nvSpPr>
        <p:spPr>
          <a:xfrm>
            <a:off x="2101771" y="3097493"/>
            <a:ext cx="287258" cy="307777"/>
          </a:xfrm>
          <a:prstGeom prst="rect">
            <a:avLst/>
          </a:prstGeom>
          <a:noFill/>
        </p:spPr>
        <p:txBody>
          <a:bodyPr wrap="none" rtlCol="0">
            <a:spAutoFit/>
          </a:bodyPr>
          <a:lstStyle/>
          <a:p>
            <a:r>
              <a:rPr lang="en-GB" sz="1400" b="1" dirty="0"/>
              <a:t>3</a:t>
            </a:r>
          </a:p>
        </p:txBody>
      </p:sp>
      <p:sp>
        <p:nvSpPr>
          <p:cNvPr id="115" name="TekstSylinder 153">
            <a:extLst>
              <a:ext uri="{FF2B5EF4-FFF2-40B4-BE49-F238E27FC236}">
                <a16:creationId xmlns:a16="http://schemas.microsoft.com/office/drawing/2014/main" id="{B1EE5EDB-5D41-46AE-BA18-434AFF49DA80}"/>
              </a:ext>
            </a:extLst>
          </p:cNvPr>
          <p:cNvSpPr txBox="1"/>
          <p:nvPr/>
        </p:nvSpPr>
        <p:spPr>
          <a:xfrm>
            <a:off x="2311492" y="3945534"/>
            <a:ext cx="287258" cy="307777"/>
          </a:xfrm>
          <a:prstGeom prst="rect">
            <a:avLst/>
          </a:prstGeom>
          <a:noFill/>
        </p:spPr>
        <p:txBody>
          <a:bodyPr wrap="none" rtlCol="0">
            <a:spAutoFit/>
          </a:bodyPr>
          <a:lstStyle/>
          <a:p>
            <a:r>
              <a:rPr lang="en-GB" sz="1400" b="1" dirty="0"/>
              <a:t>4</a:t>
            </a:r>
          </a:p>
        </p:txBody>
      </p:sp>
      <p:sp>
        <p:nvSpPr>
          <p:cNvPr id="116" name="TekstSylinder 153">
            <a:extLst>
              <a:ext uri="{FF2B5EF4-FFF2-40B4-BE49-F238E27FC236}">
                <a16:creationId xmlns:a16="http://schemas.microsoft.com/office/drawing/2014/main" id="{B57B68EE-CB32-4B66-A0A6-560F658D6250}"/>
              </a:ext>
            </a:extLst>
          </p:cNvPr>
          <p:cNvSpPr txBox="1"/>
          <p:nvPr/>
        </p:nvSpPr>
        <p:spPr>
          <a:xfrm>
            <a:off x="3272194" y="4147512"/>
            <a:ext cx="290464" cy="307777"/>
          </a:xfrm>
          <a:prstGeom prst="rect">
            <a:avLst/>
          </a:prstGeom>
          <a:noFill/>
        </p:spPr>
        <p:txBody>
          <a:bodyPr wrap="none" rtlCol="0">
            <a:spAutoFit/>
          </a:bodyPr>
          <a:lstStyle/>
          <a:p>
            <a:r>
              <a:rPr lang="en-GB" sz="1400" b="1" dirty="0"/>
              <a:t>5</a:t>
            </a:r>
          </a:p>
        </p:txBody>
      </p:sp>
      <p:sp>
        <p:nvSpPr>
          <p:cNvPr id="117" name="TekstSylinder 153">
            <a:extLst>
              <a:ext uri="{FF2B5EF4-FFF2-40B4-BE49-F238E27FC236}">
                <a16:creationId xmlns:a16="http://schemas.microsoft.com/office/drawing/2014/main" id="{13CB7183-5C46-4DF8-B510-0F8B32F08627}"/>
              </a:ext>
            </a:extLst>
          </p:cNvPr>
          <p:cNvSpPr txBox="1"/>
          <p:nvPr/>
        </p:nvSpPr>
        <p:spPr>
          <a:xfrm>
            <a:off x="9149003" y="2099218"/>
            <a:ext cx="290464" cy="307777"/>
          </a:xfrm>
          <a:prstGeom prst="rect">
            <a:avLst/>
          </a:prstGeom>
          <a:noFill/>
        </p:spPr>
        <p:txBody>
          <a:bodyPr wrap="none" rtlCol="0">
            <a:spAutoFit/>
          </a:bodyPr>
          <a:lstStyle/>
          <a:p>
            <a:r>
              <a:rPr lang="en-GB" sz="1400" b="1" dirty="0"/>
              <a:t>6</a:t>
            </a:r>
          </a:p>
        </p:txBody>
      </p:sp>
      <p:sp>
        <p:nvSpPr>
          <p:cNvPr id="118" name="TekstSylinder 153">
            <a:extLst>
              <a:ext uri="{FF2B5EF4-FFF2-40B4-BE49-F238E27FC236}">
                <a16:creationId xmlns:a16="http://schemas.microsoft.com/office/drawing/2014/main" id="{C4D7FAAF-B851-4E16-A3AC-9DE448FF37B2}"/>
              </a:ext>
            </a:extLst>
          </p:cNvPr>
          <p:cNvSpPr txBox="1"/>
          <p:nvPr/>
        </p:nvSpPr>
        <p:spPr>
          <a:xfrm>
            <a:off x="9849337" y="2337979"/>
            <a:ext cx="276038" cy="307777"/>
          </a:xfrm>
          <a:prstGeom prst="rect">
            <a:avLst/>
          </a:prstGeom>
          <a:noFill/>
        </p:spPr>
        <p:txBody>
          <a:bodyPr wrap="none" rtlCol="0">
            <a:spAutoFit/>
          </a:bodyPr>
          <a:lstStyle/>
          <a:p>
            <a:r>
              <a:rPr lang="en-GB" sz="1400" b="1" dirty="0"/>
              <a:t>7</a:t>
            </a:r>
          </a:p>
        </p:txBody>
      </p:sp>
      <p:sp>
        <p:nvSpPr>
          <p:cNvPr id="119" name="TekstSylinder 153">
            <a:extLst>
              <a:ext uri="{FF2B5EF4-FFF2-40B4-BE49-F238E27FC236}">
                <a16:creationId xmlns:a16="http://schemas.microsoft.com/office/drawing/2014/main" id="{AC995467-2BA7-4168-9436-0F99A73C3166}"/>
              </a:ext>
            </a:extLst>
          </p:cNvPr>
          <p:cNvSpPr txBox="1"/>
          <p:nvPr/>
        </p:nvSpPr>
        <p:spPr>
          <a:xfrm>
            <a:off x="10034149" y="2827173"/>
            <a:ext cx="290464" cy="307777"/>
          </a:xfrm>
          <a:prstGeom prst="rect">
            <a:avLst/>
          </a:prstGeom>
          <a:noFill/>
        </p:spPr>
        <p:txBody>
          <a:bodyPr wrap="none" rtlCol="0">
            <a:spAutoFit/>
          </a:bodyPr>
          <a:lstStyle/>
          <a:p>
            <a:r>
              <a:rPr lang="en-GB" sz="1400" b="1" dirty="0"/>
              <a:t>8</a:t>
            </a:r>
          </a:p>
        </p:txBody>
      </p:sp>
      <p:sp>
        <p:nvSpPr>
          <p:cNvPr id="120" name="TekstSylinder 153">
            <a:extLst>
              <a:ext uri="{FF2B5EF4-FFF2-40B4-BE49-F238E27FC236}">
                <a16:creationId xmlns:a16="http://schemas.microsoft.com/office/drawing/2014/main" id="{59F69A33-BDBC-40AC-B961-A3670E3663B5}"/>
              </a:ext>
            </a:extLst>
          </p:cNvPr>
          <p:cNvSpPr txBox="1"/>
          <p:nvPr/>
        </p:nvSpPr>
        <p:spPr>
          <a:xfrm>
            <a:off x="10056008" y="3648468"/>
            <a:ext cx="290464" cy="307777"/>
          </a:xfrm>
          <a:prstGeom prst="rect">
            <a:avLst/>
          </a:prstGeom>
          <a:noFill/>
        </p:spPr>
        <p:txBody>
          <a:bodyPr wrap="none" rtlCol="0">
            <a:spAutoFit/>
          </a:bodyPr>
          <a:lstStyle/>
          <a:p>
            <a:r>
              <a:rPr lang="en-GB" sz="1400" b="1" dirty="0"/>
              <a:t>9</a:t>
            </a:r>
          </a:p>
        </p:txBody>
      </p:sp>
      <p:sp>
        <p:nvSpPr>
          <p:cNvPr id="121" name="TekstSylinder 153">
            <a:extLst>
              <a:ext uri="{FF2B5EF4-FFF2-40B4-BE49-F238E27FC236}">
                <a16:creationId xmlns:a16="http://schemas.microsoft.com/office/drawing/2014/main" id="{D139B58A-B6B2-4294-8BDD-B3A85E8FB5BC}"/>
              </a:ext>
            </a:extLst>
          </p:cNvPr>
          <p:cNvSpPr txBox="1"/>
          <p:nvPr/>
        </p:nvSpPr>
        <p:spPr>
          <a:xfrm>
            <a:off x="10956602" y="4238848"/>
            <a:ext cx="407484" cy="307777"/>
          </a:xfrm>
          <a:prstGeom prst="rect">
            <a:avLst/>
          </a:prstGeom>
          <a:noFill/>
        </p:spPr>
        <p:txBody>
          <a:bodyPr wrap="none" rtlCol="0">
            <a:spAutoFit/>
          </a:bodyPr>
          <a:lstStyle/>
          <a:p>
            <a:r>
              <a:rPr lang="en-GB" sz="1400" b="1" dirty="0">
                <a:solidFill>
                  <a:schemeClr val="bg2"/>
                </a:solidFill>
              </a:rPr>
              <a:t>A3</a:t>
            </a:r>
          </a:p>
        </p:txBody>
      </p:sp>
    </p:spTree>
    <p:extLst>
      <p:ext uri="{BB962C8B-B14F-4D97-AF65-F5344CB8AC3E}">
        <p14:creationId xmlns:p14="http://schemas.microsoft.com/office/powerpoint/2010/main" val="128693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32769"/>
                                        </p:tgtEl>
                                        <p:attrNameLst>
                                          <p:attrName>style.visibility</p:attrName>
                                        </p:attrNameLst>
                                      </p:cBhvr>
                                      <p:to>
                                        <p:strVal val="visible"/>
                                      </p:to>
                                    </p:set>
                                    <p:animEffect transition="in" filter="fade">
                                      <p:cBhvr>
                                        <p:cTn id="19" dur="500"/>
                                        <p:tgtEl>
                                          <p:spTgt spid="32769"/>
                                        </p:tgtEl>
                                      </p:cBhvr>
                                    </p:animEffect>
                                  </p:childTnLst>
                                </p:cTn>
                              </p:par>
                              <p:par>
                                <p:cTn id="20" presetID="10" presetClass="entr" presetSubtype="0" fill="hold" nodeType="withEffect">
                                  <p:stCondLst>
                                    <p:cond delay="0"/>
                                  </p:stCondLst>
                                  <p:childTnLst>
                                    <p:set>
                                      <p:cBhvr>
                                        <p:cTn id="21" dur="1" fill="hold">
                                          <p:stCondLst>
                                            <p:cond delay="0"/>
                                          </p:stCondLst>
                                        </p:cTn>
                                        <p:tgtEl>
                                          <p:spTgt spid="32771"/>
                                        </p:tgtEl>
                                        <p:attrNameLst>
                                          <p:attrName>style.visibility</p:attrName>
                                        </p:attrNameLst>
                                      </p:cBhvr>
                                      <p:to>
                                        <p:strVal val="visible"/>
                                      </p:to>
                                    </p:set>
                                    <p:animEffect transition="in" filter="fade">
                                      <p:cBhvr>
                                        <p:cTn id="22" dur="500"/>
                                        <p:tgtEl>
                                          <p:spTgt spid="32771"/>
                                        </p:tgtEl>
                                      </p:cBhvr>
                                    </p:animEffect>
                                  </p:childTnLst>
                                </p:cTn>
                              </p:par>
                              <p:par>
                                <p:cTn id="23" presetID="10" presetClass="entr" presetSubtype="0" fill="hold" nodeType="withEffect">
                                  <p:stCondLst>
                                    <p:cond delay="0"/>
                                  </p:stCondLst>
                                  <p:childTnLst>
                                    <p:set>
                                      <p:cBhvr>
                                        <p:cTn id="24" dur="1" fill="hold">
                                          <p:stCondLst>
                                            <p:cond delay="0"/>
                                          </p:stCondLst>
                                        </p:cTn>
                                        <p:tgtEl>
                                          <p:spTgt spid="32773"/>
                                        </p:tgtEl>
                                        <p:attrNameLst>
                                          <p:attrName>style.visibility</p:attrName>
                                        </p:attrNameLst>
                                      </p:cBhvr>
                                      <p:to>
                                        <p:strVal val="visible"/>
                                      </p:to>
                                    </p:set>
                                    <p:animEffect transition="in" filter="fade">
                                      <p:cBhvr>
                                        <p:cTn id="25" dur="500"/>
                                        <p:tgtEl>
                                          <p:spTgt spid="32773"/>
                                        </p:tgtEl>
                                      </p:cBhvr>
                                    </p:animEffect>
                                  </p:childTnLst>
                                </p:cTn>
                              </p:par>
                              <p:par>
                                <p:cTn id="26" presetID="10" presetClass="entr" presetSubtype="0" fill="hold" nodeType="withEffect">
                                  <p:stCondLst>
                                    <p:cond delay="0"/>
                                  </p:stCondLst>
                                  <p:childTnLst>
                                    <p:set>
                                      <p:cBhvr>
                                        <p:cTn id="27" dur="1" fill="hold">
                                          <p:stCondLst>
                                            <p:cond delay="0"/>
                                          </p:stCondLst>
                                        </p:cTn>
                                        <p:tgtEl>
                                          <p:spTgt spid="32776"/>
                                        </p:tgtEl>
                                        <p:attrNameLst>
                                          <p:attrName>style.visibility</p:attrName>
                                        </p:attrNameLst>
                                      </p:cBhvr>
                                      <p:to>
                                        <p:strVal val="visible"/>
                                      </p:to>
                                    </p:set>
                                    <p:animEffect transition="in" filter="fade">
                                      <p:cBhvr>
                                        <p:cTn id="28" dur="500"/>
                                        <p:tgtEl>
                                          <p:spTgt spid="327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fade">
                                      <p:cBhvr>
                                        <p:cTn id="49" dur="500"/>
                                        <p:tgtEl>
                                          <p:spTgt spid="1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07"/>
                                        </p:tgtEl>
                                        <p:attrNameLst>
                                          <p:attrName>style.visibility</p:attrName>
                                        </p:attrNameLst>
                                      </p:cBhvr>
                                      <p:to>
                                        <p:strVal val="visible"/>
                                      </p:to>
                                    </p:set>
                                    <p:anim calcmode="lin" valueType="num">
                                      <p:cBhvr>
                                        <p:cTn id="57" dur="500" fill="hold"/>
                                        <p:tgtEl>
                                          <p:spTgt spid="107"/>
                                        </p:tgtEl>
                                        <p:attrNameLst>
                                          <p:attrName>ppt_w</p:attrName>
                                        </p:attrNameLst>
                                      </p:cBhvr>
                                      <p:tavLst>
                                        <p:tav tm="0">
                                          <p:val>
                                            <p:fltVal val="0"/>
                                          </p:val>
                                        </p:tav>
                                        <p:tav tm="100000">
                                          <p:val>
                                            <p:strVal val="#ppt_w"/>
                                          </p:val>
                                        </p:tav>
                                      </p:tavLst>
                                    </p:anim>
                                    <p:anim calcmode="lin" valueType="num">
                                      <p:cBhvr>
                                        <p:cTn id="58" dur="500" fill="hold"/>
                                        <p:tgtEl>
                                          <p:spTgt spid="107"/>
                                        </p:tgtEl>
                                        <p:attrNameLst>
                                          <p:attrName>ppt_h</p:attrName>
                                        </p:attrNameLst>
                                      </p:cBhvr>
                                      <p:tavLst>
                                        <p:tav tm="0">
                                          <p:val>
                                            <p:fltVal val="0"/>
                                          </p:val>
                                        </p:tav>
                                        <p:tav tm="100000">
                                          <p:val>
                                            <p:strVal val="#ppt_h"/>
                                          </p:val>
                                        </p:tav>
                                      </p:tavLst>
                                    </p:anim>
                                    <p:animEffect transition="in" filter="fade">
                                      <p:cBhvr>
                                        <p:cTn id="59" dur="500"/>
                                        <p:tgtEl>
                                          <p:spTgt spid="10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08"/>
                                        </p:tgtEl>
                                        <p:attrNameLst>
                                          <p:attrName>style.visibility</p:attrName>
                                        </p:attrNameLst>
                                      </p:cBhvr>
                                      <p:to>
                                        <p:strVal val="visible"/>
                                      </p:to>
                                    </p:set>
                                    <p:anim calcmode="lin" valueType="num">
                                      <p:cBhvr>
                                        <p:cTn id="62" dur="500" fill="hold"/>
                                        <p:tgtEl>
                                          <p:spTgt spid="108"/>
                                        </p:tgtEl>
                                        <p:attrNameLst>
                                          <p:attrName>ppt_w</p:attrName>
                                        </p:attrNameLst>
                                      </p:cBhvr>
                                      <p:tavLst>
                                        <p:tav tm="0">
                                          <p:val>
                                            <p:fltVal val="0"/>
                                          </p:val>
                                        </p:tav>
                                        <p:tav tm="100000">
                                          <p:val>
                                            <p:strVal val="#ppt_w"/>
                                          </p:val>
                                        </p:tav>
                                      </p:tavLst>
                                    </p:anim>
                                    <p:anim calcmode="lin" valueType="num">
                                      <p:cBhvr>
                                        <p:cTn id="63" dur="500" fill="hold"/>
                                        <p:tgtEl>
                                          <p:spTgt spid="108"/>
                                        </p:tgtEl>
                                        <p:attrNameLst>
                                          <p:attrName>ppt_h</p:attrName>
                                        </p:attrNameLst>
                                      </p:cBhvr>
                                      <p:tavLst>
                                        <p:tav tm="0">
                                          <p:val>
                                            <p:fltVal val="0"/>
                                          </p:val>
                                        </p:tav>
                                        <p:tav tm="100000">
                                          <p:val>
                                            <p:strVal val="#ppt_h"/>
                                          </p:val>
                                        </p:tav>
                                      </p:tavLst>
                                    </p:anim>
                                    <p:animEffect transition="in" filter="fade">
                                      <p:cBhvr>
                                        <p:cTn id="64" dur="500"/>
                                        <p:tgtEl>
                                          <p:spTgt spid="108"/>
                                        </p:tgtEl>
                                      </p:cBhvr>
                                    </p:animEffect>
                                  </p:childTnLst>
                                </p:cTn>
                              </p:par>
                            </p:childTnLst>
                          </p:cTn>
                        </p:par>
                        <p:par>
                          <p:cTn id="65" fill="hold">
                            <p:stCondLst>
                              <p:cond delay="500"/>
                            </p:stCondLst>
                            <p:childTnLst>
                              <p:par>
                                <p:cTn id="66" presetID="53" presetClass="entr" presetSubtype="16" fill="hold" nodeType="afterEffect">
                                  <p:stCondLst>
                                    <p:cond delay="0"/>
                                  </p:stCondLst>
                                  <p:childTnLst>
                                    <p:set>
                                      <p:cBhvr>
                                        <p:cTn id="67" dur="1" fill="hold">
                                          <p:stCondLst>
                                            <p:cond delay="0"/>
                                          </p:stCondLst>
                                        </p:cTn>
                                        <p:tgtEl>
                                          <p:spTgt spid="32789"/>
                                        </p:tgtEl>
                                        <p:attrNameLst>
                                          <p:attrName>style.visibility</p:attrName>
                                        </p:attrNameLst>
                                      </p:cBhvr>
                                      <p:to>
                                        <p:strVal val="visible"/>
                                      </p:to>
                                    </p:set>
                                    <p:anim calcmode="lin" valueType="num">
                                      <p:cBhvr>
                                        <p:cTn id="68" dur="500" fill="hold"/>
                                        <p:tgtEl>
                                          <p:spTgt spid="32789"/>
                                        </p:tgtEl>
                                        <p:attrNameLst>
                                          <p:attrName>ppt_w</p:attrName>
                                        </p:attrNameLst>
                                      </p:cBhvr>
                                      <p:tavLst>
                                        <p:tav tm="0">
                                          <p:val>
                                            <p:fltVal val="0"/>
                                          </p:val>
                                        </p:tav>
                                        <p:tav tm="100000">
                                          <p:val>
                                            <p:strVal val="#ppt_w"/>
                                          </p:val>
                                        </p:tav>
                                      </p:tavLst>
                                    </p:anim>
                                    <p:anim calcmode="lin" valueType="num">
                                      <p:cBhvr>
                                        <p:cTn id="69" dur="500" fill="hold"/>
                                        <p:tgtEl>
                                          <p:spTgt spid="32789"/>
                                        </p:tgtEl>
                                        <p:attrNameLst>
                                          <p:attrName>ppt_h</p:attrName>
                                        </p:attrNameLst>
                                      </p:cBhvr>
                                      <p:tavLst>
                                        <p:tav tm="0">
                                          <p:val>
                                            <p:fltVal val="0"/>
                                          </p:val>
                                        </p:tav>
                                        <p:tav tm="100000">
                                          <p:val>
                                            <p:strVal val="#ppt_h"/>
                                          </p:val>
                                        </p:tav>
                                      </p:tavLst>
                                    </p:anim>
                                    <p:animEffect transition="in" filter="fade">
                                      <p:cBhvr>
                                        <p:cTn id="70" dur="500"/>
                                        <p:tgtEl>
                                          <p:spTgt spid="3278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4"/>
                                        </p:tgtEl>
                                        <p:attrNameLst>
                                          <p:attrName>style.visibility</p:attrName>
                                        </p:attrNameLst>
                                      </p:cBhvr>
                                      <p:to>
                                        <p:strVal val="visible"/>
                                      </p:to>
                                    </p:set>
                                    <p:animEffect transition="in" filter="fade">
                                      <p:cBhvr>
                                        <p:cTn id="75" dur="500"/>
                                        <p:tgtEl>
                                          <p:spTgt spid="124"/>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121"/>
                                        </p:tgtEl>
                                        <p:attrNameLst>
                                          <p:attrName>style.visibility</p:attrName>
                                        </p:attrNameLst>
                                      </p:cBhvr>
                                      <p:to>
                                        <p:strVal val="visible"/>
                                      </p:to>
                                    </p:set>
                                    <p:animEffect transition="in" filter="fade">
                                      <p:cBhvr>
                                        <p:cTn id="78" dur="500"/>
                                        <p:tgtEl>
                                          <p:spTgt spid="121"/>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125"/>
                                        </p:tgtEl>
                                        <p:attrNameLst>
                                          <p:attrName>style.visibility</p:attrName>
                                        </p:attrNameLst>
                                      </p:cBhvr>
                                      <p:to>
                                        <p:strVal val="visible"/>
                                      </p:to>
                                    </p:set>
                                    <p:animEffect transition="in" filter="fade">
                                      <p:cBhvr>
                                        <p:cTn id="81" dur="500"/>
                                        <p:tgtEl>
                                          <p:spTgt spid="125"/>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126"/>
                                        </p:tgtEl>
                                        <p:attrNameLst>
                                          <p:attrName>style.visibility</p:attrName>
                                        </p:attrNameLst>
                                      </p:cBhvr>
                                      <p:to>
                                        <p:strVal val="visible"/>
                                      </p:to>
                                    </p:set>
                                    <p:animEffect transition="in" filter="fade">
                                      <p:cBhvr>
                                        <p:cTn id="84" dur="500"/>
                                        <p:tgtEl>
                                          <p:spTgt spid="126"/>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fade">
                                      <p:cBhvr>
                                        <p:cTn id="87" dur="500"/>
                                        <p:tgtEl>
                                          <p:spTgt spid="127"/>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128"/>
                                        </p:tgtEl>
                                        <p:attrNameLst>
                                          <p:attrName>style.visibility</p:attrName>
                                        </p:attrNameLst>
                                      </p:cBhvr>
                                      <p:to>
                                        <p:strVal val="visible"/>
                                      </p:to>
                                    </p:set>
                                    <p:animEffect transition="in" filter="fade">
                                      <p:cBhvr>
                                        <p:cTn id="90" dur="500"/>
                                        <p:tgtEl>
                                          <p:spTgt spid="1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9"/>
                                        </p:tgtEl>
                                        <p:attrNameLst>
                                          <p:attrName>style.visibility</p:attrName>
                                        </p:attrNameLst>
                                      </p:cBhvr>
                                      <p:to>
                                        <p:strVal val="visible"/>
                                      </p:to>
                                    </p:set>
                                    <p:animEffect transition="in" filter="fade">
                                      <p:cBhvr>
                                        <p:cTn id="93" dur="500"/>
                                        <p:tgtEl>
                                          <p:spTgt spid="1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fade">
                                      <p:cBhvr>
                                        <p:cTn id="96" dur="500"/>
                                        <p:tgtEl>
                                          <p:spTgt spid="1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1"/>
                                        </p:tgtEl>
                                        <p:attrNameLst>
                                          <p:attrName>style.visibility</p:attrName>
                                        </p:attrNameLst>
                                      </p:cBhvr>
                                      <p:to>
                                        <p:strVal val="visible"/>
                                      </p:to>
                                    </p:set>
                                    <p:animEffect transition="in" filter="fade">
                                      <p:cBhvr>
                                        <p:cTn id="99" dur="500"/>
                                        <p:tgtEl>
                                          <p:spTgt spid="131"/>
                                        </p:tgtEl>
                                      </p:cBhvr>
                                    </p:animEffect>
                                  </p:childTnLst>
                                </p:cTn>
                              </p:par>
                            </p:childTnLst>
                          </p:cTn>
                        </p:par>
                        <p:par>
                          <p:cTn id="100" fill="hold">
                            <p:stCondLst>
                              <p:cond delay="500"/>
                            </p:stCondLst>
                            <p:childTnLst>
                              <p:par>
                                <p:cTn id="101" presetID="26" presetClass="emph" presetSubtype="0" repeatCount="5000" fill="hold" nodeType="afterEffect">
                                  <p:stCondLst>
                                    <p:cond delay="0"/>
                                  </p:stCondLst>
                                  <p:childTnLst>
                                    <p:animEffect transition="out" filter="fade">
                                      <p:cBhvr>
                                        <p:cTn id="102" dur="1000" tmFilter="0, 0; .2, .5; .8, .5; 1, 0"/>
                                        <p:tgtEl>
                                          <p:spTgt spid="61"/>
                                        </p:tgtEl>
                                      </p:cBhvr>
                                    </p:animEffect>
                                    <p:animScale>
                                      <p:cBhvr>
                                        <p:cTn id="103" dur="500" autoRev="1" fill="hold"/>
                                        <p:tgtEl>
                                          <p:spTgt spid="61"/>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26" presetClass="emph" presetSubtype="0" repeatCount="5000" fill="hold" nodeType="clickEffect">
                                  <p:stCondLst>
                                    <p:cond delay="0"/>
                                  </p:stCondLst>
                                  <p:childTnLst>
                                    <p:animEffect transition="out" filter="fade">
                                      <p:cBhvr>
                                        <p:cTn id="107" dur="1000" tmFilter="0, 0; .2, .5; .8, .5; 1, 0"/>
                                        <p:tgtEl>
                                          <p:spTgt spid="38"/>
                                        </p:tgtEl>
                                      </p:cBhvr>
                                    </p:animEffect>
                                    <p:animScale>
                                      <p:cBhvr>
                                        <p:cTn id="108" dur="500" autoRev="1" fill="hold"/>
                                        <p:tgtEl>
                                          <p:spTgt spid="38"/>
                                        </p:tgtEl>
                                      </p:cBhvr>
                                      <p:by x="105000" y="105000"/>
                                    </p:animScale>
                                  </p:childTnLst>
                                </p:cTn>
                              </p:par>
                              <p:par>
                                <p:cTn id="109" presetID="26" presetClass="emph" presetSubtype="0" repeatCount="5000" fill="hold" grpId="0" nodeType="withEffect">
                                  <p:stCondLst>
                                    <p:cond delay="0"/>
                                  </p:stCondLst>
                                  <p:childTnLst>
                                    <p:animEffect transition="out" filter="fade">
                                      <p:cBhvr>
                                        <p:cTn id="110" dur="1000" tmFilter="0, 0; .2, .5; .8, .5; 1, 0"/>
                                        <p:tgtEl>
                                          <p:spTgt spid="121"/>
                                        </p:tgtEl>
                                      </p:cBhvr>
                                    </p:animEffect>
                                    <p:animScale>
                                      <p:cBhvr>
                                        <p:cTn id="111" dur="500" autoRev="1" fill="hold"/>
                                        <p:tgtEl>
                                          <p:spTgt spid="121"/>
                                        </p:tgtEl>
                                      </p:cBhvr>
                                      <p:by x="105000" y="105000"/>
                                    </p:animScale>
                                  </p:childTnLst>
                                </p:cTn>
                              </p:par>
                            </p:childTnLst>
                          </p:cTn>
                        </p:par>
                      </p:childTnLst>
                    </p:cTn>
                  </p:par>
                  <p:par>
                    <p:cTn id="112" fill="hold">
                      <p:stCondLst>
                        <p:cond delay="indefinite"/>
                      </p:stCondLst>
                      <p:childTnLst>
                        <p:par>
                          <p:cTn id="113" fill="hold">
                            <p:stCondLst>
                              <p:cond delay="0"/>
                            </p:stCondLst>
                            <p:childTnLst>
                              <p:par>
                                <p:cTn id="114" presetID="26" presetClass="emph" presetSubtype="0" repeatCount="5000" fill="hold" nodeType="clickEffect">
                                  <p:stCondLst>
                                    <p:cond delay="0"/>
                                  </p:stCondLst>
                                  <p:childTnLst>
                                    <p:animEffect transition="out" filter="fade">
                                      <p:cBhvr>
                                        <p:cTn id="115" dur="1000" tmFilter="0, 0; .2, .5; .8, .5; 1, 0"/>
                                        <p:tgtEl>
                                          <p:spTgt spid="45"/>
                                        </p:tgtEl>
                                      </p:cBhvr>
                                    </p:animEffect>
                                    <p:animScale>
                                      <p:cBhvr>
                                        <p:cTn id="116" dur="500" autoRev="1" fill="hold"/>
                                        <p:tgtEl>
                                          <p:spTgt spid="45"/>
                                        </p:tgtEl>
                                      </p:cBhvr>
                                      <p:by x="105000" y="105000"/>
                                    </p:animScale>
                                  </p:childTnLst>
                                </p:cTn>
                              </p:par>
                              <p:par>
                                <p:cTn id="117" presetID="26" presetClass="emph" presetSubtype="0" repeatCount="5000" fill="hold" nodeType="withEffect">
                                  <p:stCondLst>
                                    <p:cond delay="0"/>
                                  </p:stCondLst>
                                  <p:childTnLst>
                                    <p:animEffect transition="out" filter="fade">
                                      <p:cBhvr>
                                        <p:cTn id="118" dur="1000" tmFilter="0, 0; .2, .5; .8, .5; 1, 0"/>
                                        <p:tgtEl>
                                          <p:spTgt spid="50"/>
                                        </p:tgtEl>
                                      </p:cBhvr>
                                    </p:animEffect>
                                    <p:animScale>
                                      <p:cBhvr>
                                        <p:cTn id="119" dur="500" autoRev="1" fill="hold"/>
                                        <p:tgtEl>
                                          <p:spTgt spid="50"/>
                                        </p:tgtEl>
                                      </p:cBhvr>
                                      <p:by x="105000" y="105000"/>
                                    </p:animScale>
                                  </p:childTnLst>
                                </p:cTn>
                              </p:par>
                              <p:par>
                                <p:cTn id="120" presetID="26" presetClass="emph" presetSubtype="0" repeatCount="5000" fill="hold" nodeType="withEffect">
                                  <p:stCondLst>
                                    <p:cond delay="0"/>
                                  </p:stCondLst>
                                  <p:childTnLst>
                                    <p:animEffect transition="out" filter="fade">
                                      <p:cBhvr>
                                        <p:cTn id="121" dur="1000" tmFilter="0, 0; .2, .5; .8, .5; 1, 0"/>
                                        <p:tgtEl>
                                          <p:spTgt spid="109"/>
                                        </p:tgtEl>
                                      </p:cBhvr>
                                    </p:animEffect>
                                    <p:animScale>
                                      <p:cBhvr>
                                        <p:cTn id="122" dur="500" autoRev="1" fill="hold"/>
                                        <p:tgtEl>
                                          <p:spTgt spid="109"/>
                                        </p:tgtEl>
                                      </p:cBhvr>
                                      <p:by x="105000" y="105000"/>
                                    </p:animScale>
                                  </p:childTnLst>
                                </p:cTn>
                              </p:par>
                              <p:par>
                                <p:cTn id="123" presetID="26" presetClass="emph" presetSubtype="0" repeatCount="5000" fill="hold" nodeType="withEffect">
                                  <p:stCondLst>
                                    <p:cond delay="0"/>
                                  </p:stCondLst>
                                  <p:childTnLst>
                                    <p:animEffect transition="out" filter="fade">
                                      <p:cBhvr>
                                        <p:cTn id="124" dur="1000" tmFilter="0, 0; .2, .5; .8, .5; 1, 0"/>
                                        <p:tgtEl>
                                          <p:spTgt spid="54"/>
                                        </p:tgtEl>
                                      </p:cBhvr>
                                    </p:animEffect>
                                    <p:animScale>
                                      <p:cBhvr>
                                        <p:cTn id="125" dur="500" autoRev="1" fill="hold"/>
                                        <p:tgtEl>
                                          <p:spTgt spid="54"/>
                                        </p:tgtEl>
                                      </p:cBhvr>
                                      <p:by x="105000" y="105000"/>
                                    </p:animScale>
                                  </p:childTnLst>
                                </p:cTn>
                              </p:par>
                              <p:par>
                                <p:cTn id="126" presetID="26" presetClass="emph" presetSubtype="0" repeatCount="5000" fill="hold" grpId="0" nodeType="withEffect">
                                  <p:stCondLst>
                                    <p:cond delay="0"/>
                                  </p:stCondLst>
                                  <p:childTnLst>
                                    <p:animEffect transition="out" filter="fade">
                                      <p:cBhvr>
                                        <p:cTn id="127" dur="1000" tmFilter="0, 0; .2, .5; .8, .5; 1, 0"/>
                                        <p:tgtEl>
                                          <p:spTgt spid="125"/>
                                        </p:tgtEl>
                                      </p:cBhvr>
                                    </p:animEffect>
                                    <p:animScale>
                                      <p:cBhvr>
                                        <p:cTn id="128" dur="500" autoRev="1" fill="hold"/>
                                        <p:tgtEl>
                                          <p:spTgt spid="125"/>
                                        </p:tgtEl>
                                      </p:cBhvr>
                                      <p:by x="105000" y="105000"/>
                                    </p:animScale>
                                  </p:childTnLst>
                                </p:cTn>
                              </p:par>
                              <p:par>
                                <p:cTn id="129" presetID="26" presetClass="emph" presetSubtype="0" repeatCount="5000" fill="hold" grpId="0" nodeType="withEffect">
                                  <p:stCondLst>
                                    <p:cond delay="0"/>
                                  </p:stCondLst>
                                  <p:childTnLst>
                                    <p:animEffect transition="out" filter="fade">
                                      <p:cBhvr>
                                        <p:cTn id="130" dur="1000" tmFilter="0, 0; .2, .5; .8, .5; 1, 0"/>
                                        <p:tgtEl>
                                          <p:spTgt spid="126"/>
                                        </p:tgtEl>
                                      </p:cBhvr>
                                    </p:animEffect>
                                    <p:animScale>
                                      <p:cBhvr>
                                        <p:cTn id="131" dur="500" autoRev="1" fill="hold"/>
                                        <p:tgtEl>
                                          <p:spTgt spid="126"/>
                                        </p:tgtEl>
                                      </p:cBhvr>
                                      <p:by x="105000" y="105000"/>
                                    </p:animScale>
                                  </p:childTnLst>
                                </p:cTn>
                              </p:par>
                              <p:par>
                                <p:cTn id="132" presetID="26" presetClass="emph" presetSubtype="0" repeatCount="5000" fill="hold" grpId="0" nodeType="withEffect">
                                  <p:stCondLst>
                                    <p:cond delay="0"/>
                                  </p:stCondLst>
                                  <p:childTnLst>
                                    <p:animEffect transition="out" filter="fade">
                                      <p:cBhvr>
                                        <p:cTn id="133" dur="1000" tmFilter="0, 0; .2, .5; .8, .5; 1, 0"/>
                                        <p:tgtEl>
                                          <p:spTgt spid="127"/>
                                        </p:tgtEl>
                                      </p:cBhvr>
                                    </p:animEffect>
                                    <p:animScale>
                                      <p:cBhvr>
                                        <p:cTn id="134" dur="500" autoRev="1" fill="hold"/>
                                        <p:tgtEl>
                                          <p:spTgt spid="127"/>
                                        </p:tgtEl>
                                      </p:cBhvr>
                                      <p:by x="105000" y="105000"/>
                                    </p:animScale>
                                  </p:childTnLst>
                                </p:cTn>
                              </p:par>
                              <p:par>
                                <p:cTn id="135" presetID="26" presetClass="emph" presetSubtype="0" repeatCount="5000" fill="hold" grpId="0" nodeType="withEffect">
                                  <p:stCondLst>
                                    <p:cond delay="0"/>
                                  </p:stCondLst>
                                  <p:childTnLst>
                                    <p:animEffect transition="out" filter="fade">
                                      <p:cBhvr>
                                        <p:cTn id="136" dur="1000" tmFilter="0, 0; .2, .5; .8, .5; 1, 0"/>
                                        <p:tgtEl>
                                          <p:spTgt spid="128"/>
                                        </p:tgtEl>
                                      </p:cBhvr>
                                    </p:animEffect>
                                    <p:animScale>
                                      <p:cBhvr>
                                        <p:cTn id="137" dur="500" autoRev="1" fill="hold"/>
                                        <p:tgtEl>
                                          <p:spTgt spid="128"/>
                                        </p:tgtEl>
                                      </p:cBhvr>
                                      <p:by x="105000" y="105000"/>
                                    </p:animScale>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2801"/>
                                        </p:tgtEl>
                                        <p:attrNameLst>
                                          <p:attrName>style.visibility</p:attrName>
                                        </p:attrNameLst>
                                      </p:cBhvr>
                                      <p:to>
                                        <p:strVal val="visible"/>
                                      </p:to>
                                    </p:set>
                                    <p:animEffect transition="in" filter="fade">
                                      <p:cBhvr>
                                        <p:cTn id="142" dur="500"/>
                                        <p:tgtEl>
                                          <p:spTgt spid="32801"/>
                                        </p:tgtEl>
                                      </p:cBhvr>
                                    </p:animEffect>
                                  </p:childTnLst>
                                </p:cTn>
                              </p:par>
                            </p:childTnLst>
                          </p:cTn>
                        </p:par>
                        <p:par>
                          <p:cTn id="143" fill="hold">
                            <p:stCondLst>
                              <p:cond delay="500"/>
                            </p:stCondLst>
                            <p:childTnLst>
                              <p:par>
                                <p:cTn id="144" presetID="26" presetClass="emph" presetSubtype="0" repeatCount="5000" fill="hold" nodeType="afterEffect">
                                  <p:stCondLst>
                                    <p:cond delay="0"/>
                                  </p:stCondLst>
                                  <p:childTnLst>
                                    <p:animEffect transition="out" filter="fade">
                                      <p:cBhvr>
                                        <p:cTn id="145" dur="1000" tmFilter="0, 0; .2, .5; .8, .5; 1, 0"/>
                                        <p:tgtEl>
                                          <p:spTgt spid="67"/>
                                        </p:tgtEl>
                                      </p:cBhvr>
                                    </p:animEffect>
                                    <p:animScale>
                                      <p:cBhvr>
                                        <p:cTn id="146" dur="500" autoRev="1" fill="hold"/>
                                        <p:tgtEl>
                                          <p:spTgt spid="67"/>
                                        </p:tgtEl>
                                      </p:cBhvr>
                                      <p:by x="105000" y="105000"/>
                                    </p:animScale>
                                  </p:childTnLst>
                                </p:cTn>
                              </p:par>
                              <p:par>
                                <p:cTn id="147" presetID="26" presetClass="emph" presetSubtype="0" repeatCount="5000" fill="hold" nodeType="withEffect">
                                  <p:stCondLst>
                                    <p:cond delay="0"/>
                                  </p:stCondLst>
                                  <p:childTnLst>
                                    <p:animEffect transition="out" filter="fade">
                                      <p:cBhvr>
                                        <p:cTn id="148" dur="1000" tmFilter="0, 0; .2, .5; .8, .5; 1, 0"/>
                                        <p:tgtEl>
                                          <p:spTgt spid="68"/>
                                        </p:tgtEl>
                                      </p:cBhvr>
                                    </p:animEffect>
                                    <p:animScale>
                                      <p:cBhvr>
                                        <p:cTn id="149" dur="500" autoRev="1" fill="hold"/>
                                        <p:tgtEl>
                                          <p:spTgt spid="68"/>
                                        </p:tgtEl>
                                      </p:cBhvr>
                                      <p:by x="105000" y="105000"/>
                                    </p:animScale>
                                  </p:childTnLst>
                                </p:cTn>
                              </p:par>
                              <p:par>
                                <p:cTn id="150" presetID="26" presetClass="emph" presetSubtype="0" repeatCount="5000" fill="hold" nodeType="withEffect">
                                  <p:stCondLst>
                                    <p:cond delay="0"/>
                                  </p:stCondLst>
                                  <p:childTnLst>
                                    <p:animEffect transition="out" filter="fade">
                                      <p:cBhvr>
                                        <p:cTn id="151" dur="1000" tmFilter="0, 0; .2, .5; .8, .5; 1, 0"/>
                                        <p:tgtEl>
                                          <p:spTgt spid="69"/>
                                        </p:tgtEl>
                                      </p:cBhvr>
                                    </p:animEffect>
                                    <p:animScale>
                                      <p:cBhvr>
                                        <p:cTn id="152" dur="500" autoRev="1" fill="hold"/>
                                        <p:tgtEl>
                                          <p:spTgt spid="69"/>
                                        </p:tgtEl>
                                      </p:cBhvr>
                                      <p:by x="105000" y="105000"/>
                                    </p:animScale>
                                  </p:childTnLst>
                                </p:cTn>
                              </p:par>
                              <p:par>
                                <p:cTn id="153" presetID="26" presetClass="emph" presetSubtype="0" repeatCount="5000" fill="hold" nodeType="withEffect">
                                  <p:stCondLst>
                                    <p:cond delay="0"/>
                                  </p:stCondLst>
                                  <p:childTnLst>
                                    <p:animEffect transition="out" filter="fade">
                                      <p:cBhvr>
                                        <p:cTn id="154" dur="1000" tmFilter="0, 0; .2, .5; .8, .5; 1, 0"/>
                                        <p:tgtEl>
                                          <p:spTgt spid="61"/>
                                        </p:tgtEl>
                                      </p:cBhvr>
                                    </p:animEffect>
                                    <p:animScale>
                                      <p:cBhvr>
                                        <p:cTn id="155" dur="500" autoRev="1" fill="hold"/>
                                        <p:tgtEl>
                                          <p:spTgt spid="61"/>
                                        </p:tgtEl>
                                      </p:cBhvr>
                                      <p:by x="105000" y="105000"/>
                                    </p:animScale>
                                  </p:childTnLst>
                                </p:cTn>
                              </p:par>
                              <p:par>
                                <p:cTn id="156" presetID="26" presetClass="emph" presetSubtype="0" repeatCount="5000" fill="hold" nodeType="withEffect">
                                  <p:stCondLst>
                                    <p:cond delay="0"/>
                                  </p:stCondLst>
                                  <p:childTnLst>
                                    <p:animEffect transition="out" filter="fade">
                                      <p:cBhvr>
                                        <p:cTn id="157" dur="1000" tmFilter="0, 0; .2, .5; .8, .5; 1, 0"/>
                                        <p:tgtEl>
                                          <p:spTgt spid="38"/>
                                        </p:tgtEl>
                                      </p:cBhvr>
                                    </p:animEffect>
                                    <p:animScale>
                                      <p:cBhvr>
                                        <p:cTn id="158" dur="500" autoRev="1" fill="hold"/>
                                        <p:tgtEl>
                                          <p:spTgt spid="38"/>
                                        </p:tgtEl>
                                      </p:cBhvr>
                                      <p:by x="105000" y="105000"/>
                                    </p:animScale>
                                  </p:childTnLst>
                                </p:cTn>
                              </p:par>
                              <p:par>
                                <p:cTn id="159" presetID="26" presetClass="emph" presetSubtype="0" repeatCount="5000" fill="hold" nodeType="withEffect">
                                  <p:stCondLst>
                                    <p:cond delay="0"/>
                                  </p:stCondLst>
                                  <p:childTnLst>
                                    <p:animEffect transition="out" filter="fade">
                                      <p:cBhvr>
                                        <p:cTn id="160" dur="1000" tmFilter="0, 0; .2, .5; .8, .5; 1, 0"/>
                                        <p:tgtEl>
                                          <p:spTgt spid="45"/>
                                        </p:tgtEl>
                                      </p:cBhvr>
                                    </p:animEffect>
                                    <p:animScale>
                                      <p:cBhvr>
                                        <p:cTn id="161" dur="500" autoRev="1" fill="hold"/>
                                        <p:tgtEl>
                                          <p:spTgt spid="45"/>
                                        </p:tgtEl>
                                      </p:cBhvr>
                                      <p:by x="105000" y="105000"/>
                                    </p:animScale>
                                  </p:childTnLst>
                                </p:cTn>
                              </p:par>
                              <p:par>
                                <p:cTn id="162" presetID="26" presetClass="emph" presetSubtype="0" repeatCount="5000" fill="hold" nodeType="withEffect">
                                  <p:stCondLst>
                                    <p:cond delay="0"/>
                                  </p:stCondLst>
                                  <p:childTnLst>
                                    <p:animEffect transition="out" filter="fade">
                                      <p:cBhvr>
                                        <p:cTn id="163" dur="1000" tmFilter="0, 0; .2, .5; .8, .5; 1, 0"/>
                                        <p:tgtEl>
                                          <p:spTgt spid="50"/>
                                        </p:tgtEl>
                                      </p:cBhvr>
                                    </p:animEffect>
                                    <p:animScale>
                                      <p:cBhvr>
                                        <p:cTn id="164" dur="500" autoRev="1" fill="hold"/>
                                        <p:tgtEl>
                                          <p:spTgt spid="50"/>
                                        </p:tgtEl>
                                      </p:cBhvr>
                                      <p:by x="105000" y="105000"/>
                                    </p:animScale>
                                  </p:childTnLst>
                                </p:cTn>
                              </p:par>
                              <p:par>
                                <p:cTn id="165" presetID="26" presetClass="emph" presetSubtype="0" repeatCount="5000" fill="hold" nodeType="withEffect">
                                  <p:stCondLst>
                                    <p:cond delay="0"/>
                                  </p:stCondLst>
                                  <p:childTnLst>
                                    <p:animEffect transition="out" filter="fade">
                                      <p:cBhvr>
                                        <p:cTn id="166" dur="1000" tmFilter="0, 0; .2, .5; .8, .5; 1, 0"/>
                                        <p:tgtEl>
                                          <p:spTgt spid="109"/>
                                        </p:tgtEl>
                                      </p:cBhvr>
                                    </p:animEffect>
                                    <p:animScale>
                                      <p:cBhvr>
                                        <p:cTn id="167" dur="500" autoRev="1" fill="hold"/>
                                        <p:tgtEl>
                                          <p:spTgt spid="109"/>
                                        </p:tgtEl>
                                      </p:cBhvr>
                                      <p:by x="105000" y="105000"/>
                                    </p:animScale>
                                  </p:childTnLst>
                                </p:cTn>
                              </p:par>
                              <p:par>
                                <p:cTn id="168" presetID="26" presetClass="emph" presetSubtype="0" repeatCount="5000" fill="hold" nodeType="withEffect">
                                  <p:stCondLst>
                                    <p:cond delay="0"/>
                                  </p:stCondLst>
                                  <p:childTnLst>
                                    <p:animEffect transition="out" filter="fade">
                                      <p:cBhvr>
                                        <p:cTn id="169" dur="1000" tmFilter="0, 0; .2, .5; .8, .5; 1, 0"/>
                                        <p:tgtEl>
                                          <p:spTgt spid="54"/>
                                        </p:tgtEl>
                                      </p:cBhvr>
                                    </p:animEffect>
                                    <p:animScale>
                                      <p:cBhvr>
                                        <p:cTn id="170" dur="500" autoRev="1" fill="hold"/>
                                        <p:tgtEl>
                                          <p:spTgt spid="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p:bldP spid="101" grpId="0"/>
      <p:bldP spid="108" grpId="0" animBg="1"/>
      <p:bldP spid="107" grpId="0" animBg="1"/>
      <p:bldP spid="125" grpId="0"/>
      <p:bldP spid="125" grpId="1"/>
      <p:bldP spid="126" grpId="0"/>
      <p:bldP spid="126" grpId="1"/>
      <p:bldP spid="127" grpId="0"/>
      <p:bldP spid="127" grpId="1"/>
      <p:bldP spid="128" grpId="0"/>
      <p:bldP spid="128" grpId="1"/>
      <p:bldP spid="129" grpId="0"/>
      <p:bldP spid="130" grpId="0"/>
      <p:bldP spid="131" grpId="0"/>
      <p:bldP spid="117" grpId="0"/>
      <p:bldP spid="118" grpId="0"/>
      <p:bldP spid="119" grpId="0"/>
      <p:bldP spid="120" grpId="0"/>
      <p:bldP spid="121" grpId="0"/>
      <p:bldP spid="12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EDEBA8-5C4A-426B-B283-748CC898B29A}"/>
              </a:ext>
            </a:extLst>
          </p:cNvPr>
          <p:cNvSpPr>
            <a:spLocks noGrp="1"/>
          </p:cNvSpPr>
          <p:nvPr>
            <p:ph sz="half" idx="1"/>
          </p:nvPr>
        </p:nvSpPr>
        <p:spPr>
          <a:xfrm>
            <a:off x="457150" y="1448257"/>
            <a:ext cx="5372910" cy="4561603"/>
          </a:xfrm>
        </p:spPr>
        <p:txBody>
          <a:bodyPr>
            <a:normAutofit/>
          </a:bodyPr>
          <a:lstStyle/>
          <a:p>
            <a:r>
              <a:rPr lang="en-GB" dirty="0"/>
              <a:t>https://docs.pexip.com/server_design/vmware_numa_affinity.htm#setting</a:t>
            </a:r>
          </a:p>
        </p:txBody>
      </p:sp>
      <p:pic>
        <p:nvPicPr>
          <p:cNvPr id="9" name="Content Placeholder 8">
            <a:extLst>
              <a:ext uri="{FF2B5EF4-FFF2-40B4-BE49-F238E27FC236}">
                <a16:creationId xmlns:a16="http://schemas.microsoft.com/office/drawing/2014/main" id="{46A4830C-565F-4543-9CF8-1651E3498ECE}"/>
              </a:ext>
            </a:extLst>
          </p:cNvPr>
          <p:cNvPicPr>
            <a:picLocks noGrp="1" noChangeAspect="1"/>
          </p:cNvPicPr>
          <p:nvPr>
            <p:ph sz="half" idx="2"/>
          </p:nvPr>
        </p:nvPicPr>
        <p:blipFill>
          <a:blip r:embed="rId2"/>
          <a:stretch>
            <a:fillRect/>
          </a:stretch>
        </p:blipFill>
        <p:spPr>
          <a:xfrm>
            <a:off x="6217926" y="2238076"/>
            <a:ext cx="5372910" cy="2981964"/>
          </a:xfrm>
          <a:noFill/>
        </p:spPr>
      </p:pic>
      <p:sp>
        <p:nvSpPr>
          <p:cNvPr id="6" name="Title 5">
            <a:extLst>
              <a:ext uri="{FF2B5EF4-FFF2-40B4-BE49-F238E27FC236}">
                <a16:creationId xmlns:a16="http://schemas.microsoft.com/office/drawing/2014/main" id="{74110A03-F4F0-4D73-B6D1-8F61D7AD56CF}"/>
              </a:ext>
            </a:extLst>
          </p:cNvPr>
          <p:cNvSpPr>
            <a:spLocks noGrp="1"/>
          </p:cNvSpPr>
          <p:nvPr>
            <p:ph type="title"/>
          </p:nvPr>
        </p:nvSpPr>
        <p:spPr>
          <a:xfrm>
            <a:off x="457150" y="302592"/>
            <a:ext cx="11133686" cy="654153"/>
          </a:xfrm>
        </p:spPr>
        <p:txBody>
          <a:bodyPr wrap="square" anchor="t">
            <a:normAutofit/>
          </a:bodyPr>
          <a:lstStyle/>
          <a:p>
            <a:r>
              <a:rPr lang="en-GB" dirty="0"/>
              <a:t>Set-up guidance</a:t>
            </a:r>
          </a:p>
        </p:txBody>
      </p:sp>
      <p:sp>
        <p:nvSpPr>
          <p:cNvPr id="5" name="Slide Number Placeholder 4">
            <a:extLst>
              <a:ext uri="{FF2B5EF4-FFF2-40B4-BE49-F238E27FC236}">
                <a16:creationId xmlns:a16="http://schemas.microsoft.com/office/drawing/2014/main" id="{77D1941D-CE33-4117-90B4-67887A34708F}"/>
              </a:ext>
            </a:extLst>
          </p:cNvPr>
          <p:cNvSpPr>
            <a:spLocks noGrp="1"/>
          </p:cNvSpPr>
          <p:nvPr>
            <p:ph type="sldNum" sz="quarter" idx="13"/>
          </p:nvPr>
        </p:nvSpPr>
        <p:spPr>
          <a:xfrm>
            <a:off x="8364509" y="6574955"/>
            <a:ext cx="2743200" cy="115416"/>
          </a:xfrm>
        </p:spPr>
        <p:txBody>
          <a:bodyPr wrap="square" anchor="b">
            <a:normAutofit/>
          </a:bodyPr>
          <a:lstStyle/>
          <a:p>
            <a:pPr>
              <a:spcAft>
                <a:spcPts val="600"/>
              </a:spcAft>
            </a:pPr>
            <a:fld id="{AF82C51F-475B-4DE1-B4BE-74973CDCE049}" type="slidenum">
              <a:rPr lang="nb-NO" smtClean="0"/>
              <a:pPr>
                <a:spcAft>
                  <a:spcPts val="600"/>
                </a:spcAft>
              </a:pPr>
              <a:t>9</a:t>
            </a:fld>
            <a:endParaRPr lang="nb-NO"/>
          </a:p>
        </p:txBody>
      </p:sp>
      <p:sp>
        <p:nvSpPr>
          <p:cNvPr id="14" name="Text Placeholder 5">
            <a:extLst>
              <a:ext uri="{FF2B5EF4-FFF2-40B4-BE49-F238E27FC236}">
                <a16:creationId xmlns:a16="http://schemas.microsoft.com/office/drawing/2014/main" id="{482E0870-003F-2846-27D6-A427BCCB8E1F}"/>
              </a:ext>
            </a:extLst>
          </p:cNvPr>
          <p:cNvSpPr>
            <a:spLocks noGrp="1"/>
          </p:cNvSpPr>
          <p:nvPr>
            <p:ph type="body" sz="quarter" idx="18"/>
          </p:nvPr>
        </p:nvSpPr>
        <p:spPr>
          <a:xfrm>
            <a:off x="2216119" y="6574955"/>
            <a:ext cx="3606850" cy="115416"/>
          </a:xfrm>
        </p:spPr>
        <p:txBody>
          <a:bodyPr/>
          <a:lstStyle/>
          <a:p>
            <a:endParaRPr lang="en-US"/>
          </a:p>
        </p:txBody>
      </p:sp>
      <p:sp>
        <p:nvSpPr>
          <p:cNvPr id="3" name="Date Placeholder 2">
            <a:extLst>
              <a:ext uri="{FF2B5EF4-FFF2-40B4-BE49-F238E27FC236}">
                <a16:creationId xmlns:a16="http://schemas.microsoft.com/office/drawing/2014/main" id="{6CCC0CA4-419D-4882-844F-1BE4DF2B1E99}"/>
              </a:ext>
            </a:extLst>
          </p:cNvPr>
          <p:cNvSpPr>
            <a:spLocks noGrp="1"/>
          </p:cNvSpPr>
          <p:nvPr>
            <p:ph type="dt" sz="half" idx="4294967295"/>
          </p:nvPr>
        </p:nvSpPr>
        <p:spPr/>
        <p:txBody>
          <a:bodyPr/>
          <a:lstStyle/>
          <a:p>
            <a:pPr>
              <a:spcAft>
                <a:spcPts val="600"/>
              </a:spcAft>
            </a:pPr>
            <a:r>
              <a:rPr lang="en-US"/>
              <a:t>17 March, 2022</a:t>
            </a:r>
            <a:endParaRPr lang="en-GB"/>
          </a:p>
        </p:txBody>
      </p:sp>
      <p:sp>
        <p:nvSpPr>
          <p:cNvPr id="4" name="Footer Placeholder 3">
            <a:extLst>
              <a:ext uri="{FF2B5EF4-FFF2-40B4-BE49-F238E27FC236}">
                <a16:creationId xmlns:a16="http://schemas.microsoft.com/office/drawing/2014/main" id="{A0766ADB-F401-4F5F-A12E-C969BB59F17C}"/>
              </a:ext>
            </a:extLst>
          </p:cNvPr>
          <p:cNvSpPr>
            <a:spLocks noGrp="1"/>
          </p:cNvSpPr>
          <p:nvPr>
            <p:ph type="ftr" sz="quarter" idx="4294967295"/>
          </p:nvPr>
        </p:nvSpPr>
        <p:spPr/>
        <p:txBody>
          <a:bodyPr/>
          <a:lstStyle/>
          <a:p>
            <a:pPr>
              <a:spcAft>
                <a:spcPts val="600"/>
              </a:spcAft>
            </a:pPr>
            <a:r>
              <a:rPr lang="en-GB"/>
              <a:t>©2022 Pexip® AS. All Rights Reserved</a:t>
            </a:r>
            <a:endParaRPr lang="nb-NO"/>
          </a:p>
        </p:txBody>
      </p:sp>
    </p:spTree>
    <p:extLst>
      <p:ext uri="{BB962C8B-B14F-4D97-AF65-F5344CB8AC3E}">
        <p14:creationId xmlns:p14="http://schemas.microsoft.com/office/powerpoint/2010/main" val="3609778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713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4&quot;/&gt;&lt;end val=&quot;4&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roH087iwSA.83OBhbcq8W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roH087iwSA.83OBhbcq8W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C1KL0cZQhiMS7FT.t7p5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WBRUFevzQHanu4oWsX_T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rr5pR7LgQJ6ubkcZ7.rV0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5JfpYfkRAe8RXMaE8TQr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V84UbObJT_C.okgHuxBy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C1KL0cZQhiMS7FT.t7p5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wvGVFEqR_CG7ec0Amwa0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y2zzvdkSy298bDHAzjT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csOocsovTn6eHhirJnbi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3YEbR5KiQFy.ntgsydxT9w"/>
</p:tagLst>
</file>

<file path=ppt/theme/theme1.xml><?xml version="1.0" encoding="utf-8"?>
<a:theme xmlns:a="http://schemas.openxmlformats.org/drawingml/2006/main" name="Pexip Master Layout">
  <a:themeElements>
    <a:clrScheme name="Custom 1">
      <a:dk1>
        <a:srgbClr val="000000"/>
      </a:dk1>
      <a:lt1>
        <a:srgbClr val="FFFFFF"/>
      </a:lt1>
      <a:dk2>
        <a:srgbClr val="44546A"/>
      </a:dk2>
      <a:lt2>
        <a:srgbClr val="E7E6E6"/>
      </a:lt2>
      <a:accent1>
        <a:srgbClr val="0A2136"/>
      </a:accent1>
      <a:accent2>
        <a:srgbClr val="0EBEC7"/>
      </a:accent2>
      <a:accent3>
        <a:srgbClr val="FF7273"/>
      </a:accent3>
      <a:accent4>
        <a:srgbClr val="F7F7F7"/>
      </a:accent4>
      <a:accent5>
        <a:srgbClr val="0EDC86"/>
      </a:accent5>
      <a:accent6>
        <a:srgbClr val="0563C1"/>
      </a:accent6>
      <a:hlink>
        <a:srgbClr val="0563C1"/>
      </a:hlink>
      <a:folHlink>
        <a:srgbClr val="954F72"/>
      </a:folHlink>
    </a:clrScheme>
    <a:fontScheme name="pexip">
      <a:majorFont>
        <a:latin typeface="Whyte Medium"/>
        <a:ea typeface=""/>
        <a:cs typeface=""/>
      </a:majorFont>
      <a:minorFont>
        <a:latin typeface="Whyte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a:defPPr>
      </a:lstStyle>
    </a:txDef>
  </a:objectDefaults>
  <a:extraClrSchemeLst/>
  <a:extLst>
    <a:ext uri="{05A4C25C-085E-4340-85A3-A5531E510DB2}">
      <thm15:themeFamily xmlns:thm15="http://schemas.microsoft.com/office/thememl/2012/main" name="Pexip-Academy-PPT-Template-example" id="{6F7429AD-7823-45A3-87C6-4F2488727772}" vid="{B0EFD3BB-2BE1-4456-B240-61E38F38057C}"/>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Pexip-Academy-PPT-Template-example</Template>
  <TotalTime>0</TotalTime>
  <Words>4159</Words>
  <Application>Microsoft Office PowerPoint</Application>
  <PresentationFormat>Widescreen</PresentationFormat>
  <Paragraphs>573</Paragraphs>
  <Slides>45</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4" baseType="lpstr">
      <vt:lpstr>Helvetica Neue</vt:lpstr>
      <vt:lpstr>Courier New</vt:lpstr>
      <vt:lpstr>Whyte Book</vt:lpstr>
      <vt:lpstr>Whyte Medium</vt:lpstr>
      <vt:lpstr>Calibri</vt:lpstr>
      <vt:lpstr>Wingdings</vt:lpstr>
      <vt:lpstr>Arial</vt:lpstr>
      <vt:lpstr>Pexip Master Layout</vt:lpstr>
      <vt:lpstr>think-cell Slide</vt:lpstr>
      <vt:lpstr>PexClinic</vt:lpstr>
      <vt:lpstr>Agenda overview  - eLearning, Clinic &amp; Assessment</vt:lpstr>
      <vt:lpstr>Pexip Self-Hosted.                       Rasing a support request using Pexip Troubleshooting triage methodology for diagnostics.</vt:lpstr>
      <vt:lpstr>Tools for Partners</vt:lpstr>
      <vt:lpstr>PowerPoint Presentation</vt:lpstr>
      <vt:lpstr>PowerPoint Presentation</vt:lpstr>
      <vt:lpstr>Agenda overview</vt:lpstr>
      <vt:lpstr>Distributed architecture: Backplanes and licencing</vt:lpstr>
      <vt:lpstr>Set-up guidance</vt:lpstr>
      <vt:lpstr>Deployment</vt:lpstr>
      <vt:lpstr>Typical real-world redundant deployment</vt:lpstr>
      <vt:lpstr>You lab deployment</vt:lpstr>
      <vt:lpstr>Manually deploying Pexip: all hypervisors</vt:lpstr>
      <vt:lpstr>Section 2 1. Deploy the Management Node  </vt:lpstr>
      <vt:lpstr>Section 2 2. Configure locations   </vt:lpstr>
      <vt:lpstr>Section 2 3. Deploy Internal Pexip Transcoding Conferencing Nodes.</vt:lpstr>
      <vt:lpstr>Section 2 4. Deploy External Conferencing Node ( just in the Transcoding Role).</vt:lpstr>
      <vt:lpstr>Section 2 5. Activate the Pexip Licenses. </vt:lpstr>
      <vt:lpstr>Section 2 6. Create a Test Call Service</vt:lpstr>
      <vt:lpstr>Section 2 7. Create a Virtual Meeting Room (with no PIN).</vt:lpstr>
      <vt:lpstr>Lab 2 Interop through to integration   </vt:lpstr>
      <vt:lpstr>Section 1 1. Switching from a Transcoding Edge Node to a Proxying Edge Node   </vt:lpstr>
      <vt:lpstr>Section 2 2. TLS Certificates </vt:lpstr>
      <vt:lpstr>Section 3 3. Create a Virtual Auditorium </vt:lpstr>
      <vt:lpstr>Section 4 4. Create a series of Virtual Meeting Room  </vt:lpstr>
      <vt:lpstr>Section 5 5. Create a Virtual Reception (Lobby / IVR)  </vt:lpstr>
      <vt:lpstr>Section 6 6. Infinity Connect Client Registration and Gateway P2P call </vt:lpstr>
      <vt:lpstr>Section 7 7.Enable LDAP management login authentication</vt:lpstr>
      <vt:lpstr>Home-time Day 1!</vt:lpstr>
      <vt:lpstr>Day 2</vt:lpstr>
      <vt:lpstr>Lab 3 Media traversal and more integrations – 2.5 hours </vt:lpstr>
      <vt:lpstr>Section 1 1. Google Meet Integration</vt:lpstr>
      <vt:lpstr>Section 2 2. Microsoft Teams Integration</vt:lpstr>
      <vt:lpstr>Section 3 IVR and Audio / PSTN Connectivity</vt:lpstr>
      <vt:lpstr>Lunch-time!</vt:lpstr>
      <vt:lpstr>Lab 4 Join and user experience  - 2.5 hours</vt:lpstr>
      <vt:lpstr>Section 1 1 Configure and Activate Pexip Smart Scale</vt:lpstr>
      <vt:lpstr>Section 2  1. Upgrading Pexip </vt:lpstr>
      <vt:lpstr>Section 3 1. Customizing the user experience (UX) </vt:lpstr>
      <vt:lpstr>PowerPoint Presentation</vt:lpstr>
      <vt:lpstr>Agenda overview  - eLearning, Clinic &amp; Assessment</vt:lpstr>
      <vt:lpstr>Home-time!</vt:lpstr>
      <vt:lpstr>Takeaways</vt:lpstr>
      <vt:lpstr>Docs.Pexip.com</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PexClinic</dc:title>
  <dc:creator>Martine Mannion</dc:creator>
  <cp:lastModifiedBy>Martine Mannion</cp:lastModifiedBy>
  <cp:revision>3</cp:revision>
  <dcterms:created xsi:type="dcterms:W3CDTF">2022-02-23T16:48:40Z</dcterms:created>
  <dcterms:modified xsi:type="dcterms:W3CDTF">2022-04-27T15:56:35Z</dcterms:modified>
</cp:coreProperties>
</file>